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0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99"/>
    <a:srgbClr val="FFCC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0D979-0E89-4EF6-BDA5-3F90CE56C9FD}" v="182" dt="2022-04-06T21:37:54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Limes" userId="39d4fa449d24af87" providerId="LiveId" clId="{51E0D979-0E89-4EF6-BDA5-3F90CE56C9FD}"/>
    <pc:docChg chg="undo custSel addSld delSld modSld sldOrd">
      <pc:chgData name="Hayley Limes" userId="39d4fa449d24af87" providerId="LiveId" clId="{51E0D979-0E89-4EF6-BDA5-3F90CE56C9FD}" dt="2022-04-06T21:39:37.649" v="574" actId="20577"/>
      <pc:docMkLst>
        <pc:docMk/>
      </pc:docMkLst>
      <pc:sldChg chg="addSp delSp modSp mod">
        <pc:chgData name="Hayley Limes" userId="39d4fa449d24af87" providerId="LiveId" clId="{51E0D979-0E89-4EF6-BDA5-3F90CE56C9FD}" dt="2022-04-06T21:18:19.397" v="376" actId="1038"/>
        <pc:sldMkLst>
          <pc:docMk/>
          <pc:sldMk cId="291797376" sldId="257"/>
        </pc:sldMkLst>
        <pc:spChg chg="mod">
          <ac:chgData name="Hayley Limes" userId="39d4fa449d24af87" providerId="LiveId" clId="{51E0D979-0E89-4EF6-BDA5-3F90CE56C9FD}" dt="2022-04-06T18:44:39.087" v="82" actId="6549"/>
          <ac:spMkLst>
            <pc:docMk/>
            <pc:sldMk cId="291797376" sldId="257"/>
            <ac:spMk id="3" creationId="{2200C1DB-143B-4230-8BDD-27BFCD51CCF7}"/>
          </ac:spMkLst>
        </pc:spChg>
        <pc:spChg chg="add mod">
          <ac:chgData name="Hayley Limes" userId="39d4fa449d24af87" providerId="LiveId" clId="{51E0D979-0E89-4EF6-BDA5-3F90CE56C9FD}" dt="2022-04-06T18:47:27.688" v="115" actId="208"/>
          <ac:spMkLst>
            <pc:docMk/>
            <pc:sldMk cId="291797376" sldId="257"/>
            <ac:spMk id="4" creationId="{9D770ACF-8291-4624-B282-75E420FA71A5}"/>
          </ac:spMkLst>
        </pc:spChg>
        <pc:spChg chg="add mod">
          <ac:chgData name="Hayley Limes" userId="39d4fa449d24af87" providerId="LiveId" clId="{51E0D979-0E89-4EF6-BDA5-3F90CE56C9FD}" dt="2022-04-06T21:15:29.284" v="269" actId="1076"/>
          <ac:spMkLst>
            <pc:docMk/>
            <pc:sldMk cId="291797376" sldId="257"/>
            <ac:spMk id="6" creationId="{15C78E57-0AE5-4D9A-8F2E-ADAEDB6E8D92}"/>
          </ac:spMkLst>
        </pc:spChg>
        <pc:spChg chg="add del mod">
          <ac:chgData name="Hayley Limes" userId="39d4fa449d24af87" providerId="LiveId" clId="{51E0D979-0E89-4EF6-BDA5-3F90CE56C9FD}" dt="2022-04-06T18:39:20.707" v="52"/>
          <ac:spMkLst>
            <pc:docMk/>
            <pc:sldMk cId="291797376" sldId="257"/>
            <ac:spMk id="6" creationId="{54AF423C-F5E5-4747-8E65-4B38806D7293}"/>
          </ac:spMkLst>
        </pc:spChg>
        <pc:spChg chg="add del mod">
          <ac:chgData name="Hayley Limes" userId="39d4fa449d24af87" providerId="LiveId" clId="{51E0D979-0E89-4EF6-BDA5-3F90CE56C9FD}" dt="2022-04-06T18:45:07.574" v="100" actId="478"/>
          <ac:spMkLst>
            <pc:docMk/>
            <pc:sldMk cId="291797376" sldId="257"/>
            <ac:spMk id="7" creationId="{0C7A8519-EE14-4C87-A45F-5114BCD3EB96}"/>
          </ac:spMkLst>
        </pc:spChg>
        <pc:spChg chg="add mod">
          <ac:chgData name="Hayley Limes" userId="39d4fa449d24af87" providerId="LiveId" clId="{51E0D979-0E89-4EF6-BDA5-3F90CE56C9FD}" dt="2022-04-06T21:11:50.331" v="236" actId="1037"/>
          <ac:spMkLst>
            <pc:docMk/>
            <pc:sldMk cId="291797376" sldId="257"/>
            <ac:spMk id="7" creationId="{2184278D-8D3D-4A62-BEB9-4085F04985C5}"/>
          </ac:spMkLst>
        </pc:spChg>
        <pc:spChg chg="add mod">
          <ac:chgData name="Hayley Limes" userId="39d4fa449d24af87" providerId="LiveId" clId="{51E0D979-0E89-4EF6-BDA5-3F90CE56C9FD}" dt="2022-04-06T18:47:00.473" v="114" actId="207"/>
          <ac:spMkLst>
            <pc:docMk/>
            <pc:sldMk cId="291797376" sldId="257"/>
            <ac:spMk id="8" creationId="{AADD9A66-25B2-4D5A-905C-B66AE3723EE2}"/>
          </ac:spMkLst>
        </pc:spChg>
        <pc:spChg chg="add mod">
          <ac:chgData name="Hayley Limes" userId="39d4fa449d24af87" providerId="LiveId" clId="{51E0D979-0E89-4EF6-BDA5-3F90CE56C9FD}" dt="2022-04-06T18:46:56.409" v="113" actId="207"/>
          <ac:spMkLst>
            <pc:docMk/>
            <pc:sldMk cId="291797376" sldId="257"/>
            <ac:spMk id="10" creationId="{FC607A66-7D35-459C-B1AC-B73CC72B7245}"/>
          </ac:spMkLst>
        </pc:spChg>
        <pc:spChg chg="add mod">
          <ac:chgData name="Hayley Limes" userId="39d4fa449d24af87" providerId="LiveId" clId="{51E0D979-0E89-4EF6-BDA5-3F90CE56C9FD}" dt="2022-04-06T18:46:52.004" v="112" actId="207"/>
          <ac:spMkLst>
            <pc:docMk/>
            <pc:sldMk cId="291797376" sldId="257"/>
            <ac:spMk id="11" creationId="{24F718A2-EF2E-42BB-888E-3230B82455E9}"/>
          </ac:spMkLst>
        </pc:spChg>
        <pc:spChg chg="add mod">
          <ac:chgData name="Hayley Limes" userId="39d4fa449d24af87" providerId="LiveId" clId="{51E0D979-0E89-4EF6-BDA5-3F90CE56C9FD}" dt="2022-04-06T18:46:32.112" v="110" actId="207"/>
          <ac:spMkLst>
            <pc:docMk/>
            <pc:sldMk cId="291797376" sldId="257"/>
            <ac:spMk id="12" creationId="{A2636D55-D938-4D1D-836B-36F775AB3879}"/>
          </ac:spMkLst>
        </pc:spChg>
        <pc:spChg chg="add mod">
          <ac:chgData name="Hayley Limes" userId="39d4fa449d24af87" providerId="LiveId" clId="{51E0D979-0E89-4EF6-BDA5-3F90CE56C9FD}" dt="2022-04-06T18:46:41.376" v="111" actId="207"/>
          <ac:spMkLst>
            <pc:docMk/>
            <pc:sldMk cId="291797376" sldId="257"/>
            <ac:spMk id="13" creationId="{EFCEB163-3AAE-4F39-AB2E-EDEB2BB1CEE5}"/>
          </ac:spMkLst>
        </pc:spChg>
        <pc:spChg chg="add mod">
          <ac:chgData name="Hayley Limes" userId="39d4fa449d24af87" providerId="LiveId" clId="{51E0D979-0E89-4EF6-BDA5-3F90CE56C9FD}" dt="2022-04-06T21:17:27" v="327" actId="1035"/>
          <ac:spMkLst>
            <pc:docMk/>
            <pc:sldMk cId="291797376" sldId="257"/>
            <ac:spMk id="14" creationId="{81210A25-F17D-4B52-AFD2-95A460781A71}"/>
          </ac:spMkLst>
        </pc:spChg>
        <pc:spChg chg="add del mod">
          <ac:chgData name="Hayley Limes" userId="39d4fa449d24af87" providerId="LiveId" clId="{51E0D979-0E89-4EF6-BDA5-3F90CE56C9FD}" dt="2022-04-06T18:48:02.724" v="120" actId="478"/>
          <ac:spMkLst>
            <pc:docMk/>
            <pc:sldMk cId="291797376" sldId="257"/>
            <ac:spMk id="14" creationId="{DC6848BB-9F72-49A9-8B10-3CABDCEC3942}"/>
          </ac:spMkLst>
        </pc:spChg>
        <pc:spChg chg="add del mod">
          <ac:chgData name="Hayley Limes" userId="39d4fa449d24af87" providerId="LiveId" clId="{51E0D979-0E89-4EF6-BDA5-3F90CE56C9FD}" dt="2022-04-06T18:54:25.622" v="134" actId="478"/>
          <ac:spMkLst>
            <pc:docMk/>
            <pc:sldMk cId="291797376" sldId="257"/>
            <ac:spMk id="15" creationId="{CDEEC5A6-A3A1-47A4-8C13-93BA54C2E53C}"/>
          </ac:spMkLst>
        </pc:spChg>
        <pc:spChg chg="add del mod ord">
          <ac:chgData name="Hayley Limes" userId="39d4fa449d24af87" providerId="LiveId" clId="{51E0D979-0E89-4EF6-BDA5-3F90CE56C9FD}" dt="2022-04-06T18:56:40.619" v="154" actId="478"/>
          <ac:spMkLst>
            <pc:docMk/>
            <pc:sldMk cId="291797376" sldId="257"/>
            <ac:spMk id="16" creationId="{268409FD-5272-47C0-BAE3-F52A8E469732}"/>
          </ac:spMkLst>
        </pc:spChg>
        <pc:spChg chg="add del mod">
          <ac:chgData name="Hayley Limes" userId="39d4fa449d24af87" providerId="LiveId" clId="{51E0D979-0E89-4EF6-BDA5-3F90CE56C9FD}" dt="2022-04-06T18:57:55.931" v="164" actId="478"/>
          <ac:spMkLst>
            <pc:docMk/>
            <pc:sldMk cId="291797376" sldId="257"/>
            <ac:spMk id="17" creationId="{8B48AEB3-4AF6-4932-895D-7EFA5C039D48}"/>
          </ac:spMkLst>
        </pc:spChg>
        <pc:spChg chg="mod">
          <ac:chgData name="Hayley Limes" userId="39d4fa449d24af87" providerId="LiveId" clId="{51E0D979-0E89-4EF6-BDA5-3F90CE56C9FD}" dt="2022-04-06T18:55:36.408" v="143"/>
          <ac:spMkLst>
            <pc:docMk/>
            <pc:sldMk cId="291797376" sldId="257"/>
            <ac:spMk id="18" creationId="{6654131B-F6F4-47B4-97B2-B49F6626A18E}"/>
          </ac:spMkLst>
        </pc:spChg>
        <pc:spChg chg="mod">
          <ac:chgData name="Hayley Limes" userId="39d4fa449d24af87" providerId="LiveId" clId="{51E0D979-0E89-4EF6-BDA5-3F90CE56C9FD}" dt="2022-04-06T18:56:35.983" v="149"/>
          <ac:spMkLst>
            <pc:docMk/>
            <pc:sldMk cId="291797376" sldId="257"/>
            <ac:spMk id="19" creationId="{AE7B74A0-A0C2-4FD0-91F2-4D09D38B834E}"/>
          </ac:spMkLst>
        </pc:spChg>
        <pc:spChg chg="mod">
          <ac:chgData name="Hayley Limes" userId="39d4fa449d24af87" providerId="LiveId" clId="{51E0D979-0E89-4EF6-BDA5-3F90CE56C9FD}" dt="2022-04-06T18:57:50.777" v="159"/>
          <ac:spMkLst>
            <pc:docMk/>
            <pc:sldMk cId="291797376" sldId="257"/>
            <ac:spMk id="21" creationId="{D6D4D08A-90FD-441D-8C81-B78DEE41BD1E}"/>
          </ac:spMkLst>
        </pc:spChg>
        <pc:spChg chg="add mod">
          <ac:chgData name="Hayley Limes" userId="39d4fa449d24af87" providerId="LiveId" clId="{51E0D979-0E89-4EF6-BDA5-3F90CE56C9FD}" dt="2022-04-06T21:18:19.397" v="376" actId="1038"/>
          <ac:spMkLst>
            <pc:docMk/>
            <pc:sldMk cId="291797376" sldId="257"/>
            <ac:spMk id="1039" creationId="{A5BD7480-02B1-434C-BAAD-9A5A1241191E}"/>
          </ac:spMkLst>
        </pc:spChg>
        <pc:picChg chg="mod">
          <ac:chgData name="Hayley Limes" userId="39d4fa449d24af87" providerId="LiveId" clId="{51E0D979-0E89-4EF6-BDA5-3F90CE56C9FD}" dt="2022-04-06T18:47:43.511" v="117" actId="14100"/>
          <ac:picMkLst>
            <pc:docMk/>
            <pc:sldMk cId="291797376" sldId="257"/>
            <ac:picMk id="5" creationId="{4404BB72-565E-81F5-04C3-6F341E9E92F6}"/>
          </ac:picMkLst>
        </pc:picChg>
        <pc:picChg chg="add del mod modVis">
          <ac:chgData name="Hayley Limes" userId="39d4fa449d24af87" providerId="LiveId" clId="{51E0D979-0E89-4EF6-BDA5-3F90CE56C9FD}" dt="2022-04-06T19:02:34.922" v="183" actId="478"/>
          <ac:picMkLst>
            <pc:docMk/>
            <pc:sldMk cId="291797376" sldId="257"/>
            <ac:picMk id="1026" creationId="{F8BB140F-D951-4782-A15D-A4A83B0F6907}"/>
          </ac:picMkLst>
        </pc:picChg>
        <pc:picChg chg="add del mod">
          <ac:chgData name="Hayley Limes" userId="39d4fa449d24af87" providerId="LiveId" clId="{51E0D979-0E89-4EF6-BDA5-3F90CE56C9FD}" dt="2022-04-06T18:59:09.670" v="172"/>
          <ac:picMkLst>
            <pc:docMk/>
            <pc:sldMk cId="291797376" sldId="257"/>
            <ac:picMk id="1028" creationId="{6B0E3A7B-3E81-455F-A385-5BAE21D97471}"/>
          </ac:picMkLst>
        </pc:picChg>
        <pc:picChg chg="add mod">
          <ac:chgData name="Hayley Limes" userId="39d4fa449d24af87" providerId="LiveId" clId="{51E0D979-0E89-4EF6-BDA5-3F90CE56C9FD}" dt="2022-04-06T21:14:29.619" v="261" actId="1076"/>
          <ac:picMkLst>
            <pc:docMk/>
            <pc:sldMk cId="291797376" sldId="257"/>
            <ac:picMk id="1030" creationId="{30AB0837-DF81-47D6-A0FE-324F8740FFD2}"/>
          </ac:picMkLst>
        </pc:picChg>
        <pc:picChg chg="add mod">
          <ac:chgData name="Hayley Limes" userId="39d4fa449d24af87" providerId="LiveId" clId="{51E0D979-0E89-4EF6-BDA5-3F90CE56C9FD}" dt="2022-04-06T21:15:13.264" v="266" actId="14100"/>
          <ac:picMkLst>
            <pc:docMk/>
            <pc:sldMk cId="291797376" sldId="257"/>
            <ac:picMk id="1032" creationId="{5B9F6011-6471-4A22-8C76-F3FC16EC3B89}"/>
          </ac:picMkLst>
        </pc:picChg>
        <pc:picChg chg="add del">
          <ac:chgData name="Hayley Limes" userId="39d4fa449d24af87" providerId="LiveId" clId="{51E0D979-0E89-4EF6-BDA5-3F90CE56C9FD}" dt="2022-04-06T19:03:42.956" v="198"/>
          <ac:picMkLst>
            <pc:docMk/>
            <pc:sldMk cId="291797376" sldId="257"/>
            <ac:picMk id="1034" creationId="{C6F076D3-6601-4076-A5A2-20279C132A33}"/>
          </ac:picMkLst>
        </pc:picChg>
        <pc:picChg chg="add mod">
          <ac:chgData name="Hayley Limes" userId="39d4fa449d24af87" providerId="LiveId" clId="{51E0D979-0E89-4EF6-BDA5-3F90CE56C9FD}" dt="2022-04-06T21:17:22.252" v="320" actId="1036"/>
          <ac:picMkLst>
            <pc:docMk/>
            <pc:sldMk cId="291797376" sldId="257"/>
            <ac:picMk id="1036" creationId="{4631FB29-42A1-4C58-8D62-7DC7BEDCC1C8}"/>
          </ac:picMkLst>
        </pc:picChg>
        <pc:cxnChg chg="add mod">
          <ac:chgData name="Hayley Limes" userId="39d4fa449d24af87" providerId="LiveId" clId="{51E0D979-0E89-4EF6-BDA5-3F90CE56C9FD}" dt="2022-04-06T21:15:13.264" v="266" actId="14100"/>
          <ac:cxnSpMkLst>
            <pc:docMk/>
            <pc:sldMk cId="291797376" sldId="257"/>
            <ac:cxnSpMk id="16" creationId="{EC6A4D8E-17E0-461A-9EB8-A0EF16A3FCED}"/>
          </ac:cxnSpMkLst>
        </pc:cxnChg>
        <pc:cxnChg chg="add del mod">
          <ac:chgData name="Hayley Limes" userId="39d4fa449d24af87" providerId="LiveId" clId="{51E0D979-0E89-4EF6-BDA5-3F90CE56C9FD}" dt="2022-04-06T21:13:20.647" v="254" actId="478"/>
          <ac:cxnSpMkLst>
            <pc:docMk/>
            <pc:sldMk cId="291797376" sldId="257"/>
            <ac:cxnSpMk id="20" creationId="{0E1040A1-13AB-49F8-A5F3-D6E2078ECB34}"/>
          </ac:cxnSpMkLst>
        </pc:cxnChg>
        <pc:cxnChg chg="add mod">
          <ac:chgData name="Hayley Limes" userId="39d4fa449d24af87" providerId="LiveId" clId="{51E0D979-0E89-4EF6-BDA5-3F90CE56C9FD}" dt="2022-04-06T21:15:23.060" v="268" actId="14100"/>
          <ac:cxnSpMkLst>
            <pc:docMk/>
            <pc:sldMk cId="291797376" sldId="257"/>
            <ac:cxnSpMk id="22" creationId="{74275BFB-5A5C-4A58-B9D0-5FDF4A675308}"/>
          </ac:cxnSpMkLst>
        </pc:cxnChg>
        <pc:cxnChg chg="add del mod">
          <ac:chgData name="Hayley Limes" userId="39d4fa449d24af87" providerId="LiveId" clId="{51E0D979-0E89-4EF6-BDA5-3F90CE56C9FD}" dt="2022-04-06T21:13:50.072" v="258" actId="11529"/>
          <ac:cxnSpMkLst>
            <pc:docMk/>
            <pc:sldMk cId="291797376" sldId="257"/>
            <ac:cxnSpMk id="25" creationId="{0E8253BD-B9A4-4742-96A9-8B4D1E8CF5E4}"/>
          </ac:cxnSpMkLst>
        </pc:cxnChg>
        <pc:cxnChg chg="add mod">
          <ac:chgData name="Hayley Limes" userId="39d4fa449d24af87" providerId="LiveId" clId="{51E0D979-0E89-4EF6-BDA5-3F90CE56C9FD}" dt="2022-04-06T21:14:29.619" v="261" actId="1076"/>
          <ac:cxnSpMkLst>
            <pc:docMk/>
            <pc:sldMk cId="291797376" sldId="257"/>
            <ac:cxnSpMk id="27" creationId="{4A0AFD5E-776D-476C-BA23-5AECEDE15716}"/>
          </ac:cxnSpMkLst>
        </pc:cxnChg>
        <pc:cxnChg chg="add mod">
          <ac:chgData name="Hayley Limes" userId="39d4fa449d24af87" providerId="LiveId" clId="{51E0D979-0E89-4EF6-BDA5-3F90CE56C9FD}" dt="2022-04-06T21:14:29.619" v="261" actId="1076"/>
          <ac:cxnSpMkLst>
            <pc:docMk/>
            <pc:sldMk cId="291797376" sldId="257"/>
            <ac:cxnSpMk id="29" creationId="{01B4BAF0-E76E-4B72-86B8-B546977C6FD4}"/>
          </ac:cxnSpMkLst>
        </pc:cxnChg>
        <pc:cxnChg chg="add mod">
          <ac:chgData name="Hayley Limes" userId="39d4fa449d24af87" providerId="LiveId" clId="{51E0D979-0E89-4EF6-BDA5-3F90CE56C9FD}" dt="2022-04-06T21:17:22.252" v="320" actId="1036"/>
          <ac:cxnSpMkLst>
            <pc:docMk/>
            <pc:sldMk cId="291797376" sldId="257"/>
            <ac:cxnSpMk id="1027" creationId="{0DD60255-E82D-4D85-89F9-EC0EFC06F864}"/>
          </ac:cxnSpMkLst>
        </pc:cxnChg>
        <pc:cxnChg chg="add mod">
          <ac:chgData name="Hayley Limes" userId="39d4fa449d24af87" providerId="LiveId" clId="{51E0D979-0E89-4EF6-BDA5-3F90CE56C9FD}" dt="2022-04-06T21:17:22.252" v="320" actId="1036"/>
          <ac:cxnSpMkLst>
            <pc:docMk/>
            <pc:sldMk cId="291797376" sldId="257"/>
            <ac:cxnSpMk id="1031" creationId="{1F65130B-E942-4946-AABE-A57190A6FC31}"/>
          </ac:cxnSpMkLst>
        </pc:cxnChg>
        <pc:cxnChg chg="add mod">
          <ac:chgData name="Hayley Limes" userId="39d4fa449d24af87" providerId="LiveId" clId="{51E0D979-0E89-4EF6-BDA5-3F90CE56C9FD}" dt="2022-04-06T21:17:22.252" v="320" actId="1036"/>
          <ac:cxnSpMkLst>
            <pc:docMk/>
            <pc:sldMk cId="291797376" sldId="257"/>
            <ac:cxnSpMk id="1034" creationId="{6091DCF7-24EE-42F3-BE15-6D075E5CABF6}"/>
          </ac:cxnSpMkLst>
        </pc:cxnChg>
      </pc:sldChg>
      <pc:sldChg chg="addSp delSp modSp mod modAnim modNotesTx">
        <pc:chgData name="Hayley Limes" userId="39d4fa449d24af87" providerId="LiveId" clId="{51E0D979-0E89-4EF6-BDA5-3F90CE56C9FD}" dt="2022-04-06T21:37:54.839" v="493" actId="14100"/>
        <pc:sldMkLst>
          <pc:docMk/>
          <pc:sldMk cId="3580377889" sldId="261"/>
        </pc:sldMkLst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4" creationId="{FB8D866B-F10A-44D1-9BE1-DC15769AD428}"/>
          </ac:spMkLst>
        </pc:spChg>
        <pc:spChg chg="del mod">
          <ac:chgData name="Hayley Limes" userId="39d4fa449d24af87" providerId="LiveId" clId="{51E0D979-0E89-4EF6-BDA5-3F90CE56C9FD}" dt="2022-04-06T21:37:22.161" v="488" actId="478"/>
          <ac:spMkLst>
            <pc:docMk/>
            <pc:sldMk cId="3580377889" sldId="261"/>
            <ac:spMk id="5" creationId="{FB116D4F-5456-42CA-820D-D09D3B52D109}"/>
          </ac:spMkLst>
        </pc:spChg>
        <pc:spChg chg="del mod">
          <ac:chgData name="Hayley Limes" userId="39d4fa449d24af87" providerId="LiveId" clId="{51E0D979-0E89-4EF6-BDA5-3F90CE56C9FD}" dt="2022-04-06T21:37:11.854" v="484" actId="478"/>
          <ac:spMkLst>
            <pc:docMk/>
            <pc:sldMk cId="3580377889" sldId="261"/>
            <ac:spMk id="6" creationId="{F68EE357-6C12-4CB1-B27B-54FA0E9A5470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8" creationId="{0AAC3A33-E013-492D-8FDE-B2BC001C987D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9" creationId="{06838D76-6FA0-4D73-8EE8-C7414629E9A3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10" creationId="{F0C9FD31-C205-495D-8DF1-5133E398C8B3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11" creationId="{1441D64E-866E-4359-B05E-CBA1E461FF0C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14" creationId="{A3525CE0-52CE-4A5C-A5E3-2A69E75F3358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16" creationId="{044C139B-D3E1-4D41-BA5E-C2B2F2217F01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17" creationId="{1D042EB4-FC93-44F5-84AB-2F9F9861E80B}"/>
          </ac:spMkLst>
        </pc:spChg>
        <pc:spChg chg="del mod">
          <ac:chgData name="Hayley Limes" userId="39d4fa449d24af87" providerId="LiveId" clId="{51E0D979-0E89-4EF6-BDA5-3F90CE56C9FD}" dt="2022-04-06T21:37:19.487" v="487" actId="478"/>
          <ac:spMkLst>
            <pc:docMk/>
            <pc:sldMk cId="3580377889" sldId="261"/>
            <ac:spMk id="19" creationId="{06EC90EE-574B-4D13-AC8D-3914A0C12001}"/>
          </ac:spMkLst>
        </pc:spChg>
        <pc:spChg chg="del mod">
          <ac:chgData name="Hayley Limes" userId="39d4fa449d24af87" providerId="LiveId" clId="{51E0D979-0E89-4EF6-BDA5-3F90CE56C9FD}" dt="2022-04-06T21:37:16.481" v="486" actId="478"/>
          <ac:spMkLst>
            <pc:docMk/>
            <pc:sldMk cId="3580377889" sldId="261"/>
            <ac:spMk id="21" creationId="{96632D08-F4B7-4D7D-9E5D-C19DF251BDE7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25" creationId="{6DA0BE10-D18E-47A0-95CC-A800BC10108E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26" creationId="{6F229E2A-3E75-443A-B322-363FAD0F7F3A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27" creationId="{69B063AF-FB59-4628-AF71-E7916C9ED17D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28" creationId="{DFE6A836-B475-410B-A598-9B7B78FBECED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30" creationId="{CD71A2E9-9B5D-41A0-89F9-007E76D91788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31" creationId="{8570B568-8536-4398-B27A-5F70B43AB44C}"/>
          </ac:spMkLst>
        </pc:spChg>
        <pc:spChg chg="mod">
          <ac:chgData name="Hayley Limes" userId="39d4fa449d24af87" providerId="LiveId" clId="{51E0D979-0E89-4EF6-BDA5-3F90CE56C9FD}" dt="2022-04-06T21:37:54.839" v="493" actId="14100"/>
          <ac:spMkLst>
            <pc:docMk/>
            <pc:sldMk cId="3580377889" sldId="261"/>
            <ac:spMk id="32" creationId="{53A35F63-951F-44AE-A163-154D20A91406}"/>
          </ac:spMkLst>
        </pc:spChg>
        <pc:grpChg chg="add mod">
          <ac:chgData name="Hayley Limes" userId="39d4fa449d24af87" providerId="LiveId" clId="{51E0D979-0E89-4EF6-BDA5-3F90CE56C9FD}" dt="2022-04-06T21:37:54.839" v="493" actId="14100"/>
          <ac:grpSpMkLst>
            <pc:docMk/>
            <pc:sldMk cId="3580377889" sldId="261"/>
            <ac:grpSpMk id="7" creationId="{910C5BC7-D597-401B-B7F3-2228F6E82154}"/>
          </ac:grpSpMkLst>
        </pc:grpChg>
        <pc:grpChg chg="add del mod">
          <ac:chgData name="Hayley Limes" userId="39d4fa449d24af87" providerId="LiveId" clId="{51E0D979-0E89-4EF6-BDA5-3F90CE56C9FD}" dt="2022-04-06T18:36:30.278" v="34" actId="164"/>
          <ac:grpSpMkLst>
            <pc:docMk/>
            <pc:sldMk cId="3580377889" sldId="261"/>
            <ac:grpSpMk id="7" creationId="{FE03C27D-B3CF-45F9-88F9-85BA7669A203}"/>
          </ac:grpSpMkLst>
        </pc:grpChg>
        <pc:picChg chg="mod">
          <ac:chgData name="Hayley Limes" userId="39d4fa449d24af87" providerId="LiveId" clId="{51E0D979-0E89-4EF6-BDA5-3F90CE56C9FD}" dt="2022-04-06T21:37:54.839" v="493" actId="14100"/>
          <ac:picMkLst>
            <pc:docMk/>
            <pc:sldMk cId="3580377889" sldId="261"/>
            <ac:picMk id="2050" creationId="{8AD04480-6DC2-46B6-8B78-A905B33FADFC}"/>
          </ac:picMkLst>
        </pc:picChg>
      </pc:sldChg>
      <pc:sldChg chg="modSp mod">
        <pc:chgData name="Hayley Limes" userId="39d4fa449d24af87" providerId="LiveId" clId="{51E0D979-0E89-4EF6-BDA5-3F90CE56C9FD}" dt="2022-04-06T21:39:37.649" v="574" actId="20577"/>
        <pc:sldMkLst>
          <pc:docMk/>
          <pc:sldMk cId="2425271461" sldId="265"/>
        </pc:sldMkLst>
        <pc:spChg chg="mod">
          <ac:chgData name="Hayley Limes" userId="39d4fa449d24af87" providerId="LiveId" clId="{51E0D979-0E89-4EF6-BDA5-3F90CE56C9FD}" dt="2022-04-06T21:39:37.649" v="574" actId="20577"/>
          <ac:spMkLst>
            <pc:docMk/>
            <pc:sldMk cId="2425271461" sldId="265"/>
            <ac:spMk id="3" creationId="{61AA24A3-4FA3-42A8-A5CC-4E38277AFE26}"/>
          </ac:spMkLst>
        </pc:spChg>
        <pc:spChg chg="mod">
          <ac:chgData name="Hayley Limes" userId="39d4fa449d24af87" providerId="LiveId" clId="{51E0D979-0E89-4EF6-BDA5-3F90CE56C9FD}" dt="2022-04-06T21:38:15.944" v="496" actId="27636"/>
          <ac:spMkLst>
            <pc:docMk/>
            <pc:sldMk cId="2425271461" sldId="265"/>
            <ac:spMk id="4" creationId="{E4A141DB-CF6F-444C-9F8C-CC690522B840}"/>
          </ac:spMkLst>
        </pc:spChg>
        <pc:picChg chg="mod">
          <ac:chgData name="Hayley Limes" userId="39d4fa449d24af87" providerId="LiveId" clId="{51E0D979-0E89-4EF6-BDA5-3F90CE56C9FD}" dt="2022-04-06T21:39:32.389" v="562" actId="1076"/>
          <ac:picMkLst>
            <pc:docMk/>
            <pc:sldMk cId="2425271461" sldId="265"/>
            <ac:picMk id="6" creationId="{C8716C50-FE2C-4AF0-9B3B-4BFD5951761C}"/>
          </ac:picMkLst>
        </pc:picChg>
      </pc:sldChg>
      <pc:sldChg chg="del">
        <pc:chgData name="Hayley Limes" userId="39d4fa449d24af87" providerId="LiveId" clId="{51E0D979-0E89-4EF6-BDA5-3F90CE56C9FD}" dt="2022-04-06T18:32:17.334" v="4" actId="47"/>
        <pc:sldMkLst>
          <pc:docMk/>
          <pc:sldMk cId="3583556707" sldId="267"/>
        </pc:sldMkLst>
      </pc:sldChg>
      <pc:sldChg chg="addSp modSp del ord">
        <pc:chgData name="Hayley Limes" userId="39d4fa449d24af87" providerId="LiveId" clId="{51E0D979-0E89-4EF6-BDA5-3F90CE56C9FD}" dt="2022-04-06T21:27:55.272" v="432" actId="47"/>
        <pc:sldMkLst>
          <pc:docMk/>
          <pc:sldMk cId="2108284313" sldId="268"/>
        </pc:sldMkLst>
        <pc:spChg chg="mod">
          <ac:chgData name="Hayley Limes" userId="39d4fa449d24af87" providerId="LiveId" clId="{51E0D979-0E89-4EF6-BDA5-3F90CE56C9FD}" dt="2022-04-06T21:20:51.719" v="397" actId="164"/>
          <ac:spMkLst>
            <pc:docMk/>
            <pc:sldMk cId="2108284313" sldId="268"/>
            <ac:spMk id="11" creationId="{B8BDF25B-BE10-43DE-B6D1-D1087849BB9C}"/>
          </ac:spMkLst>
        </pc:spChg>
        <pc:spChg chg="mod">
          <ac:chgData name="Hayley Limes" userId="39d4fa449d24af87" providerId="LiveId" clId="{51E0D979-0E89-4EF6-BDA5-3F90CE56C9FD}" dt="2022-04-06T21:20:51.719" v="397" actId="164"/>
          <ac:spMkLst>
            <pc:docMk/>
            <pc:sldMk cId="2108284313" sldId="268"/>
            <ac:spMk id="16" creationId="{5A0C5F42-0BAD-4926-A524-237E4414B34B}"/>
          </ac:spMkLst>
        </pc:spChg>
        <pc:spChg chg="mod">
          <ac:chgData name="Hayley Limes" userId="39d4fa449d24af87" providerId="LiveId" clId="{51E0D979-0E89-4EF6-BDA5-3F90CE56C9FD}" dt="2022-04-06T21:20:51.719" v="397" actId="164"/>
          <ac:spMkLst>
            <pc:docMk/>
            <pc:sldMk cId="2108284313" sldId="268"/>
            <ac:spMk id="19" creationId="{EEF1D3DE-6B11-4289-8FA6-B4467BF08011}"/>
          </ac:spMkLst>
        </pc:spChg>
        <pc:spChg chg="mod">
          <ac:chgData name="Hayley Limes" userId="39d4fa449d24af87" providerId="LiveId" clId="{51E0D979-0E89-4EF6-BDA5-3F90CE56C9FD}" dt="2022-04-06T21:20:51.719" v="397" actId="164"/>
          <ac:spMkLst>
            <pc:docMk/>
            <pc:sldMk cId="2108284313" sldId="268"/>
            <ac:spMk id="20" creationId="{25A4B82C-74C2-42DC-8537-A703EB847BCC}"/>
          </ac:spMkLst>
        </pc:spChg>
        <pc:grpChg chg="add mod">
          <ac:chgData name="Hayley Limes" userId="39d4fa449d24af87" providerId="LiveId" clId="{51E0D979-0E89-4EF6-BDA5-3F90CE56C9FD}" dt="2022-04-06T21:20:51.719" v="397" actId="164"/>
          <ac:grpSpMkLst>
            <pc:docMk/>
            <pc:sldMk cId="2108284313" sldId="268"/>
            <ac:grpSpMk id="4" creationId="{4FF1A988-C766-408A-9607-AB9D1CF9901F}"/>
          </ac:grpSpMkLst>
        </pc:grpChg>
        <pc:picChg chg="mod">
          <ac:chgData name="Hayley Limes" userId="39d4fa449d24af87" providerId="LiveId" clId="{51E0D979-0E89-4EF6-BDA5-3F90CE56C9FD}" dt="2022-04-06T21:20:51.719" v="397" actId="164"/>
          <ac:picMkLst>
            <pc:docMk/>
            <pc:sldMk cId="2108284313" sldId="268"/>
            <ac:picMk id="5" creationId="{59866C60-E962-4F21-85FE-388D9CA35488}"/>
          </ac:picMkLst>
        </pc:picChg>
        <pc:cxnChg chg="mod">
          <ac:chgData name="Hayley Limes" userId="39d4fa449d24af87" providerId="LiveId" clId="{51E0D979-0E89-4EF6-BDA5-3F90CE56C9FD}" dt="2022-04-06T21:20:51.719" v="397" actId="164"/>
          <ac:cxnSpMkLst>
            <pc:docMk/>
            <pc:sldMk cId="2108284313" sldId="268"/>
            <ac:cxnSpMk id="10" creationId="{2A19F450-43E5-46A7-BB00-CBBFF479299D}"/>
          </ac:cxnSpMkLst>
        </pc:cxnChg>
        <pc:cxnChg chg="mod">
          <ac:chgData name="Hayley Limes" userId="39d4fa449d24af87" providerId="LiveId" clId="{51E0D979-0E89-4EF6-BDA5-3F90CE56C9FD}" dt="2022-04-06T21:20:51.719" v="397" actId="164"/>
          <ac:cxnSpMkLst>
            <pc:docMk/>
            <pc:sldMk cId="2108284313" sldId="268"/>
            <ac:cxnSpMk id="15" creationId="{D2D92326-9657-4806-8C70-0459DBD0CBB7}"/>
          </ac:cxnSpMkLst>
        </pc:cxnChg>
        <pc:cxnChg chg="mod">
          <ac:chgData name="Hayley Limes" userId="39d4fa449d24af87" providerId="LiveId" clId="{51E0D979-0E89-4EF6-BDA5-3F90CE56C9FD}" dt="2022-04-06T21:20:51.719" v="397" actId="164"/>
          <ac:cxnSpMkLst>
            <pc:docMk/>
            <pc:sldMk cId="2108284313" sldId="268"/>
            <ac:cxnSpMk id="18" creationId="{FDF1A370-9A3A-466A-B005-3EEFB273116C}"/>
          </ac:cxnSpMkLst>
        </pc:cxnChg>
      </pc:sldChg>
      <pc:sldChg chg="addSp delSp modSp add mod ord setBg delDesignElem">
        <pc:chgData name="Hayley Limes" userId="39d4fa449d24af87" providerId="LiveId" clId="{51E0D979-0E89-4EF6-BDA5-3F90CE56C9FD}" dt="2022-04-06T21:35:24.832" v="457" actId="478"/>
        <pc:sldMkLst>
          <pc:docMk/>
          <pc:sldMk cId="241830950" sldId="269"/>
        </pc:sldMkLst>
        <pc:spChg chg="mod">
          <ac:chgData name="Hayley Limes" userId="39d4fa449d24af87" providerId="LiveId" clId="{51E0D979-0E89-4EF6-BDA5-3F90CE56C9FD}" dt="2022-04-06T21:32:22.828" v="447" actId="1035"/>
          <ac:spMkLst>
            <pc:docMk/>
            <pc:sldMk cId="241830950" sldId="269"/>
            <ac:spMk id="2" creationId="{0F0B7E40-C19D-4E08-8124-E6896CE24494}"/>
          </ac:spMkLst>
        </pc:spChg>
        <pc:spChg chg="del">
          <ac:chgData name="Hayley Limes" userId="39d4fa449d24af87" providerId="LiveId" clId="{51E0D979-0E89-4EF6-BDA5-3F90CE56C9FD}" dt="2022-04-06T21:19:54.521" v="383" actId="478"/>
          <ac:spMkLst>
            <pc:docMk/>
            <pc:sldMk cId="241830950" sldId="269"/>
            <ac:spMk id="3" creationId="{2200C1DB-143B-4230-8BDD-27BFCD51CCF7}"/>
          </ac:spMkLst>
        </pc:spChg>
        <pc:spChg chg="del">
          <ac:chgData name="Hayley Limes" userId="39d4fa449d24af87" providerId="LiveId" clId="{51E0D979-0E89-4EF6-BDA5-3F90CE56C9FD}" dt="2022-04-06T21:19:59.013" v="384" actId="478"/>
          <ac:spMkLst>
            <pc:docMk/>
            <pc:sldMk cId="241830950" sldId="269"/>
            <ac:spMk id="4" creationId="{9D770ACF-8291-4624-B282-75E420FA71A5}"/>
          </ac:spMkLst>
        </pc:spChg>
        <pc:spChg chg="del">
          <ac:chgData name="Hayley Limes" userId="39d4fa449d24af87" providerId="LiveId" clId="{51E0D979-0E89-4EF6-BDA5-3F90CE56C9FD}" dt="2022-04-06T21:19:59.013" v="384" actId="478"/>
          <ac:spMkLst>
            <pc:docMk/>
            <pc:sldMk cId="241830950" sldId="269"/>
            <ac:spMk id="6" creationId="{15C78E57-0AE5-4D9A-8F2E-ADAEDB6E8D92}"/>
          </ac:spMkLst>
        </pc:spChg>
        <pc:spChg chg="del">
          <ac:chgData name="Hayley Limes" userId="39d4fa449d24af87" providerId="LiveId" clId="{51E0D979-0E89-4EF6-BDA5-3F90CE56C9FD}" dt="2022-04-06T21:19:59.013" v="384" actId="478"/>
          <ac:spMkLst>
            <pc:docMk/>
            <pc:sldMk cId="241830950" sldId="269"/>
            <ac:spMk id="7" creationId="{2184278D-8D3D-4A62-BEB9-4085F04985C5}"/>
          </ac:spMkLst>
        </pc:spChg>
        <pc:spChg chg="del">
          <ac:chgData name="Hayley Limes" userId="39d4fa449d24af87" providerId="LiveId" clId="{51E0D979-0E89-4EF6-BDA5-3F90CE56C9FD}" dt="2022-04-06T21:20:14.770" v="387" actId="478"/>
          <ac:spMkLst>
            <pc:docMk/>
            <pc:sldMk cId="241830950" sldId="269"/>
            <ac:spMk id="8" creationId="{AADD9A66-25B2-4D5A-905C-B66AE3723EE2}"/>
          </ac:spMkLst>
        </pc:spChg>
        <pc:spChg chg="del">
          <ac:chgData name="Hayley Limes" userId="39d4fa449d24af87" providerId="LiveId" clId="{51E0D979-0E89-4EF6-BDA5-3F90CE56C9FD}" dt="2022-04-06T21:20:18.353" v="388" actId="478"/>
          <ac:spMkLst>
            <pc:docMk/>
            <pc:sldMk cId="241830950" sldId="269"/>
            <ac:spMk id="10" creationId="{FC607A66-7D35-459C-B1AC-B73CC72B7245}"/>
          </ac:spMkLst>
        </pc:spChg>
        <pc:spChg chg="del">
          <ac:chgData name="Hayley Limes" userId="39d4fa449d24af87" providerId="LiveId" clId="{51E0D979-0E89-4EF6-BDA5-3F90CE56C9FD}" dt="2022-04-06T21:20:21.302" v="389" actId="478"/>
          <ac:spMkLst>
            <pc:docMk/>
            <pc:sldMk cId="241830950" sldId="269"/>
            <ac:spMk id="11" creationId="{24F718A2-EF2E-42BB-888E-3230B82455E9}"/>
          </ac:spMkLst>
        </pc:spChg>
        <pc:spChg chg="del">
          <ac:chgData name="Hayley Limes" userId="39d4fa449d24af87" providerId="LiveId" clId="{51E0D979-0E89-4EF6-BDA5-3F90CE56C9FD}" dt="2022-04-06T21:20:23.458" v="390" actId="478"/>
          <ac:spMkLst>
            <pc:docMk/>
            <pc:sldMk cId="241830950" sldId="269"/>
            <ac:spMk id="12" creationId="{A2636D55-D938-4D1D-836B-36F775AB3879}"/>
          </ac:spMkLst>
        </pc:spChg>
        <pc:spChg chg="del mod">
          <ac:chgData name="Hayley Limes" userId="39d4fa449d24af87" providerId="LiveId" clId="{51E0D979-0E89-4EF6-BDA5-3F90CE56C9FD}" dt="2022-04-06T21:20:27.324" v="392" actId="478"/>
          <ac:spMkLst>
            <pc:docMk/>
            <pc:sldMk cId="241830950" sldId="269"/>
            <ac:spMk id="13" creationId="{EFCEB163-3AAE-4F39-AB2E-EDEB2BB1CEE5}"/>
          </ac:spMkLst>
        </pc:spChg>
        <pc:spChg chg="del">
          <ac:chgData name="Hayley Limes" userId="39d4fa449d24af87" providerId="LiveId" clId="{51E0D979-0E89-4EF6-BDA5-3F90CE56C9FD}" dt="2022-04-06T21:19:59.013" v="384" actId="478"/>
          <ac:spMkLst>
            <pc:docMk/>
            <pc:sldMk cId="241830950" sldId="269"/>
            <ac:spMk id="14" creationId="{81210A25-F17D-4B52-AFD2-95A460781A71}"/>
          </ac:spMkLst>
        </pc:spChg>
        <pc:spChg chg="add del mod">
          <ac:chgData name="Hayley Limes" userId="39d4fa449d24af87" providerId="LiveId" clId="{51E0D979-0E89-4EF6-BDA5-3F90CE56C9FD}" dt="2022-04-06T21:20:08.896" v="385" actId="478"/>
          <ac:spMkLst>
            <pc:docMk/>
            <pc:sldMk cId="241830950" sldId="269"/>
            <ac:spMk id="17" creationId="{62E9255D-006F-427B-9FE8-E87A11234AC2}"/>
          </ac:spMkLst>
        </pc:spChg>
        <pc:spChg chg="add del mod">
          <ac:chgData name="Hayley Limes" userId="39d4fa449d24af87" providerId="LiveId" clId="{51E0D979-0E89-4EF6-BDA5-3F90CE56C9FD}" dt="2022-04-06T21:35:24.832" v="457" actId="478"/>
          <ac:spMkLst>
            <pc:docMk/>
            <pc:sldMk cId="241830950" sldId="269"/>
            <ac:spMk id="18" creationId="{12C6D6D0-6DAC-4566-B7E1-93450FE46488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28" creationId="{7CBDEFA3-3335-44B0-9F62-4A73C2C471E8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0" creationId="{E4827497-1D95-4512-8D84-C98598004A1B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1" creationId="{C9E1782C-3C15-4033-B15E-8A21A0A3BEC2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2" creationId="{6BAFFEEC-C8D8-4EED-8C41-D7B040535D73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3" creationId="{2F3AA40A-5D7A-44C1-B6B4-45618DDB7E88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5" creationId="{F30471C7-86A6-4946-9C16-5C979F6225BF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6" creationId="{2B5BB03C-A786-4E42-A2E5-B37F963ABFAA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38" creationId="{7CE3E153-9E22-4FD5-9454-8B1A9D9BC1CA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40" creationId="{50503447-BCDE-4E4D-83AD-0E65253F1D9A}"/>
          </ac:spMkLst>
        </pc:spChg>
        <pc:spChg chg="add del mod">
          <ac:chgData name="Hayley Limes" userId="39d4fa449d24af87" providerId="LiveId" clId="{51E0D979-0E89-4EF6-BDA5-3F90CE56C9FD}" dt="2022-04-06T21:20:40.361" v="396"/>
          <ac:spMkLst>
            <pc:docMk/>
            <pc:sldMk cId="241830950" sldId="269"/>
            <ac:spMk id="42" creationId="{0CB8DC33-764A-4013-A1DC-4F3A0F8464C3}"/>
          </ac:spMkLst>
        </pc:spChg>
        <pc:spChg chg="mod">
          <ac:chgData name="Hayley Limes" userId="39d4fa449d24af87" providerId="LiveId" clId="{51E0D979-0E89-4EF6-BDA5-3F90CE56C9FD}" dt="2022-04-06T21:20:54.470" v="398"/>
          <ac:spMkLst>
            <pc:docMk/>
            <pc:sldMk cId="241830950" sldId="269"/>
            <ac:spMk id="45" creationId="{E08C0476-130A-430E-A506-631E6D0FDA33}"/>
          </ac:spMkLst>
        </pc:spChg>
        <pc:spChg chg="del mod">
          <ac:chgData name="Hayley Limes" userId="39d4fa449d24af87" providerId="LiveId" clId="{51E0D979-0E89-4EF6-BDA5-3F90CE56C9FD}" dt="2022-04-06T21:34:55.566" v="452" actId="478"/>
          <ac:spMkLst>
            <pc:docMk/>
            <pc:sldMk cId="241830950" sldId="269"/>
            <ac:spMk id="47" creationId="{02570A6B-C952-4377-85EE-CC9E8C7A7C72}"/>
          </ac:spMkLst>
        </pc:spChg>
        <pc:spChg chg="del mod">
          <ac:chgData name="Hayley Limes" userId="39d4fa449d24af87" providerId="LiveId" clId="{51E0D979-0E89-4EF6-BDA5-3F90CE56C9FD}" dt="2022-04-06T21:35:01.298" v="453" actId="478"/>
          <ac:spMkLst>
            <pc:docMk/>
            <pc:sldMk cId="241830950" sldId="269"/>
            <ac:spMk id="49" creationId="{D4B2A3DF-F2F3-49FB-87C6-E20FCA9BDBA7}"/>
          </ac:spMkLst>
        </pc:spChg>
        <pc:spChg chg="mod">
          <ac:chgData name="Hayley Limes" userId="39d4fa449d24af87" providerId="LiveId" clId="{51E0D979-0E89-4EF6-BDA5-3F90CE56C9FD}" dt="2022-04-06T21:20:54.470" v="398"/>
          <ac:spMkLst>
            <pc:docMk/>
            <pc:sldMk cId="241830950" sldId="269"/>
            <ac:spMk id="51" creationId="{E1FC43D3-C88D-4B7A-95BD-7A9621851FEE}"/>
          </ac:spMkLst>
        </pc:spChg>
        <pc:spChg chg="del">
          <ac:chgData name="Hayley Limes" userId="39d4fa449d24af87" providerId="LiveId" clId="{51E0D979-0E89-4EF6-BDA5-3F90CE56C9FD}" dt="2022-04-06T21:20:12.202" v="386" actId="478"/>
          <ac:spMkLst>
            <pc:docMk/>
            <pc:sldMk cId="241830950" sldId="269"/>
            <ac:spMk id="1039" creationId="{A5BD7480-02B1-434C-BAAD-9A5A1241191E}"/>
          </ac:spMkLst>
        </pc:spChg>
        <pc:grpChg chg="add mod">
          <ac:chgData name="Hayley Limes" userId="39d4fa449d24af87" providerId="LiveId" clId="{51E0D979-0E89-4EF6-BDA5-3F90CE56C9FD}" dt="2022-04-06T21:21:13.490" v="404" actId="1076"/>
          <ac:grpSpMkLst>
            <pc:docMk/>
            <pc:sldMk cId="241830950" sldId="269"/>
            <ac:grpSpMk id="43" creationId="{7BFCD28F-8A16-42FF-98B4-D8C4718F4544}"/>
          </ac:grpSpMkLst>
        </pc:grpChg>
        <pc:picChg chg="add del">
          <ac:chgData name="Hayley Limes" userId="39d4fa449d24af87" providerId="LiveId" clId="{51E0D979-0E89-4EF6-BDA5-3F90CE56C9FD}" dt="2022-04-06T21:26:39.602" v="418" actId="478"/>
          <ac:picMkLst>
            <pc:docMk/>
            <pc:sldMk cId="241830950" sldId="269"/>
            <ac:picMk id="5" creationId="{4404BB72-565E-81F5-04C3-6F341E9E92F6}"/>
          </ac:picMkLst>
        </pc:picChg>
        <pc:picChg chg="add del mod">
          <ac:chgData name="Hayley Limes" userId="39d4fa449d24af87" providerId="LiveId" clId="{51E0D979-0E89-4EF6-BDA5-3F90CE56C9FD}" dt="2022-04-06T21:20:40.361" v="396"/>
          <ac:picMkLst>
            <pc:docMk/>
            <pc:sldMk cId="241830950" sldId="269"/>
            <ac:picMk id="34" creationId="{880C3E4A-3300-4578-9E64-7D49E3105CB2}"/>
          </ac:picMkLst>
        </pc:picChg>
        <pc:picChg chg="mod">
          <ac:chgData name="Hayley Limes" userId="39d4fa449d24af87" providerId="LiveId" clId="{51E0D979-0E89-4EF6-BDA5-3F90CE56C9FD}" dt="2022-04-06T21:21:01.569" v="401" actId="1076"/>
          <ac:picMkLst>
            <pc:docMk/>
            <pc:sldMk cId="241830950" sldId="269"/>
            <ac:picMk id="44" creationId="{8C9608FB-009D-4F40-AE7F-2CE0648F618E}"/>
          </ac:picMkLst>
        </pc:picChg>
        <pc:picChg chg="add del">
          <ac:chgData name="Hayley Limes" userId="39d4fa449d24af87" providerId="LiveId" clId="{51E0D979-0E89-4EF6-BDA5-3F90CE56C9FD}" dt="2022-04-06T21:26:03.877" v="412"/>
          <ac:picMkLst>
            <pc:docMk/>
            <pc:sldMk cId="241830950" sldId="269"/>
            <ac:picMk id="1026" creationId="{0DF21A98-E1ED-42E4-B728-DF2A467FBEEB}"/>
          </ac:picMkLst>
        </pc:picChg>
        <pc:picChg chg="add mod">
          <ac:chgData name="Hayley Limes" userId="39d4fa449d24af87" providerId="LiveId" clId="{51E0D979-0E89-4EF6-BDA5-3F90CE56C9FD}" dt="2022-04-06T21:27:31.429" v="431" actId="1035"/>
          <ac:picMkLst>
            <pc:docMk/>
            <pc:sldMk cId="241830950" sldId="269"/>
            <ac:picMk id="1028" creationId="{BF295674-A9E7-44F9-9D47-903F1E1A8D50}"/>
          </ac:picMkLst>
        </pc:picChg>
        <pc:picChg chg="del">
          <ac:chgData name="Hayley Limes" userId="39d4fa449d24af87" providerId="LiveId" clId="{51E0D979-0E89-4EF6-BDA5-3F90CE56C9FD}" dt="2022-04-06T21:19:59.013" v="384" actId="478"/>
          <ac:picMkLst>
            <pc:docMk/>
            <pc:sldMk cId="241830950" sldId="269"/>
            <ac:picMk id="1030" creationId="{30AB0837-DF81-47D6-A0FE-324F8740FFD2}"/>
          </ac:picMkLst>
        </pc:picChg>
        <pc:picChg chg="del">
          <ac:chgData name="Hayley Limes" userId="39d4fa449d24af87" providerId="LiveId" clId="{51E0D979-0E89-4EF6-BDA5-3F90CE56C9FD}" dt="2022-04-06T21:19:59.013" v="384" actId="478"/>
          <ac:picMkLst>
            <pc:docMk/>
            <pc:sldMk cId="241830950" sldId="269"/>
            <ac:picMk id="1032" creationId="{5B9F6011-6471-4A22-8C76-F3FC16EC3B89}"/>
          </ac:picMkLst>
        </pc:picChg>
        <pc:picChg chg="del">
          <ac:chgData name="Hayley Limes" userId="39d4fa449d24af87" providerId="LiveId" clId="{51E0D979-0E89-4EF6-BDA5-3F90CE56C9FD}" dt="2022-04-06T21:19:59.013" v="384" actId="478"/>
          <ac:picMkLst>
            <pc:docMk/>
            <pc:sldMk cId="241830950" sldId="269"/>
            <ac:picMk id="1036" creationId="{4631FB29-42A1-4C58-8D62-7DC7BEDCC1C8}"/>
          </ac:picMkLst>
        </pc:picChg>
        <pc:cxnChg chg="del">
          <ac:chgData name="Hayley Limes" userId="39d4fa449d24af87" providerId="LiveId" clId="{51E0D979-0E89-4EF6-BDA5-3F90CE56C9FD}" dt="2022-04-06T21:19:35.495" v="380"/>
          <ac:cxnSpMkLst>
            <pc:docMk/>
            <pc:sldMk cId="241830950" sldId="269"/>
            <ac:cxnSpMk id="9" creationId="{A7F400EE-A8A5-48AF-B4D6-291B52C6F0B0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16" creationId="{EC6A4D8E-17E0-461A-9EB8-A0EF16A3FCED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22" creationId="{74275BFB-5A5C-4A58-B9D0-5FDF4A675308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27" creationId="{4A0AFD5E-776D-476C-BA23-5AECEDE15716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29" creationId="{01B4BAF0-E76E-4B72-86B8-B546977C6FD4}"/>
          </ac:cxnSpMkLst>
        </pc:cxnChg>
        <pc:cxnChg chg="add del mod">
          <ac:chgData name="Hayley Limes" userId="39d4fa449d24af87" providerId="LiveId" clId="{51E0D979-0E89-4EF6-BDA5-3F90CE56C9FD}" dt="2022-04-06T21:20:40.361" v="396"/>
          <ac:cxnSpMkLst>
            <pc:docMk/>
            <pc:sldMk cId="241830950" sldId="269"/>
            <ac:cxnSpMk id="37" creationId="{64701362-9CC1-457B-A7F8-3F4B5B2F9C1C}"/>
          </ac:cxnSpMkLst>
        </pc:cxnChg>
        <pc:cxnChg chg="add del mod">
          <ac:chgData name="Hayley Limes" userId="39d4fa449d24af87" providerId="LiveId" clId="{51E0D979-0E89-4EF6-BDA5-3F90CE56C9FD}" dt="2022-04-06T21:20:40.361" v="396"/>
          <ac:cxnSpMkLst>
            <pc:docMk/>
            <pc:sldMk cId="241830950" sldId="269"/>
            <ac:cxnSpMk id="39" creationId="{259719C2-9428-46CB-AD46-AED65180F9FF}"/>
          </ac:cxnSpMkLst>
        </pc:cxnChg>
        <pc:cxnChg chg="add del mod">
          <ac:chgData name="Hayley Limes" userId="39d4fa449d24af87" providerId="LiveId" clId="{51E0D979-0E89-4EF6-BDA5-3F90CE56C9FD}" dt="2022-04-06T21:20:40.361" v="396"/>
          <ac:cxnSpMkLst>
            <pc:docMk/>
            <pc:sldMk cId="241830950" sldId="269"/>
            <ac:cxnSpMk id="41" creationId="{C23EA89E-135E-46E9-AAE2-A8798DAF9634}"/>
          </ac:cxnSpMkLst>
        </pc:cxnChg>
        <pc:cxnChg chg="del mod">
          <ac:chgData name="Hayley Limes" userId="39d4fa449d24af87" providerId="LiveId" clId="{51E0D979-0E89-4EF6-BDA5-3F90CE56C9FD}" dt="2022-04-06T21:34:51.057" v="450" actId="478"/>
          <ac:cxnSpMkLst>
            <pc:docMk/>
            <pc:sldMk cId="241830950" sldId="269"/>
            <ac:cxnSpMk id="46" creationId="{91AC8A2C-78AA-45B5-8C95-3F647230B8B2}"/>
          </ac:cxnSpMkLst>
        </pc:cxnChg>
        <pc:cxnChg chg="del mod">
          <ac:chgData name="Hayley Limes" userId="39d4fa449d24af87" providerId="LiveId" clId="{51E0D979-0E89-4EF6-BDA5-3F90CE56C9FD}" dt="2022-04-06T21:35:04.423" v="454" actId="478"/>
          <ac:cxnSpMkLst>
            <pc:docMk/>
            <pc:sldMk cId="241830950" sldId="269"/>
            <ac:cxnSpMk id="48" creationId="{F927EA43-9052-4FC9-B6F6-D3776C8DA59A}"/>
          </ac:cxnSpMkLst>
        </pc:cxnChg>
        <pc:cxnChg chg="mod">
          <ac:chgData name="Hayley Limes" userId="39d4fa449d24af87" providerId="LiveId" clId="{51E0D979-0E89-4EF6-BDA5-3F90CE56C9FD}" dt="2022-04-06T21:20:54.470" v="398"/>
          <ac:cxnSpMkLst>
            <pc:docMk/>
            <pc:sldMk cId="241830950" sldId="269"/>
            <ac:cxnSpMk id="50" creationId="{39FC2313-E4BD-4215-BD18-C6E28DCBFC3B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1027" creationId="{0DD60255-E82D-4D85-89F9-EC0EFC06F864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1031" creationId="{1F65130B-E942-4946-AABE-A57190A6FC31}"/>
          </ac:cxnSpMkLst>
        </pc:cxnChg>
        <pc:cxnChg chg="del">
          <ac:chgData name="Hayley Limes" userId="39d4fa449d24af87" providerId="LiveId" clId="{51E0D979-0E89-4EF6-BDA5-3F90CE56C9FD}" dt="2022-04-06T21:19:59.013" v="384" actId="478"/>
          <ac:cxnSpMkLst>
            <pc:docMk/>
            <pc:sldMk cId="241830950" sldId="269"/>
            <ac:cxnSpMk id="1034" creationId="{6091DCF7-24EE-42F3-BE15-6D075E5CABF6}"/>
          </ac:cxnSpMkLst>
        </pc:cxnChg>
      </pc:sldChg>
      <pc:sldChg chg="del ord">
        <pc:chgData name="Hayley Limes" userId="39d4fa449d24af87" providerId="LiveId" clId="{51E0D979-0E89-4EF6-BDA5-3F90CE56C9FD}" dt="2022-04-06T18:32:19.684" v="5" actId="47"/>
        <pc:sldMkLst>
          <pc:docMk/>
          <pc:sldMk cId="579049505" sldId="269"/>
        </pc:sldMkLst>
      </pc:sldChg>
      <pc:sldChg chg="new del">
        <pc:chgData name="Hayley Limes" userId="39d4fa449d24af87" providerId="LiveId" clId="{51E0D979-0E89-4EF6-BDA5-3F90CE56C9FD}" dt="2022-04-06T21:19:33.367" v="378" actId="680"/>
        <pc:sldMkLst>
          <pc:docMk/>
          <pc:sldMk cId="90193812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6E67-CBD1-4697-83A2-073492D9423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9F74-6D4C-45B3-AF8C-4CE8A9CA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Hayley :D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9F74-6D4C-45B3-AF8C-4CE8A9CAB3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our Awesome Team!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9F74-6D4C-45B3-AF8C-4CE8A9CAB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you are creating a process for when we get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9F74-6D4C-45B3-AF8C-4CE8A9CAB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you are creating a process for when we get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9F74-6D4C-45B3-AF8C-4CE8A9CAB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Conceptual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9F74-6D4C-45B3-AF8C-4CE8A9CAB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394B-EF41-422A-9915-2DEE7B4D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3FEF-3836-47AF-A5AA-E53DC59DD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B5681-B593-4E2A-A81F-0DF4A918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4592-7D59-4864-8BD2-0919065F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B0FA0-86BA-4D2D-B84A-38391798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C489-B5D4-4C2A-BBB0-6CCFD8E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A7465-0D21-43F7-992F-2661049AB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3651E-CCBC-482E-9CF7-4F2CF996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1C50-87E8-43B0-80B5-1A8A2236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3C23-E5A3-484B-B4B1-29964FF1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8E698-82A3-4992-8010-10A98AE84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04438-41F0-44BD-8429-52FC97FB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D1F2-85FB-474C-8CE1-77AF1CB7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EC99-CBA0-4E04-925E-7B74F04C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A168F-C520-4809-9BCB-2C602FC4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3B90-ECA3-47E7-A853-E22653E0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E101-2B0E-40DF-95CA-E82490CE2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6BBD-EF34-4185-ACDF-3CA2DBE3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74DA-BE3F-4311-B3C6-0BA208F0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29B1-2657-45FA-B94F-FB85FB0B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F3C8-35FB-4627-8332-96A1D776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9E622-9F57-43BF-9F3F-6B30D297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B486-5DA5-4022-8774-310F6EAF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C4D4-6EB4-45DA-B735-6A0C4B9E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3220C-87C0-4487-95AC-E07C4164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5167-10E2-4A2F-B260-6BBC082A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C85F-7EC6-495B-84B4-74518494D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BA7D-674D-47AB-BCE7-E0CAE63F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F8596-7E86-456D-BB8D-9EC02920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8E65C-41A1-41D4-8D3C-8E2F5BD9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3862C-A8AC-4B6C-8331-EBC98119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CC4A-8431-4267-AED2-558F7C20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E19A4-E091-43B6-8075-3EC0FDEC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D55E2-52AD-4156-BF4E-3A358C337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6E262-7D90-4234-B0A1-A7F2C6F35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864E1-7C67-45C7-8D55-3DC72BE5E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5927D-2D32-4859-BF1D-EA194070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5AAD1-7C80-4B39-AC2C-192F07B6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7D5EE-4B83-4180-ADA4-0940C6EC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AAE6-90C2-4C71-83B3-D457789D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A5D89-892C-45D7-A35D-31918B8D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30044-C432-4A29-8744-77A1E27F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B7709-299B-477C-B52D-ED6893B7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26712-2DE6-4C5E-96CB-A4E612F6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7E4A9-8B9A-44CD-A68F-283A2944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1080-EA82-40F9-9498-D32DE5B6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1D4F-9F25-4A58-BF51-A39FAE0A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96F3-3D0D-45C3-8555-1861012E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ACB1-86E9-4CCF-8944-54599A2FE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CFC70-688A-4D45-A8FA-6B017FE4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39F1D-6ED2-45A1-8AA1-14D6A986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BC1D4-8F3E-4136-82EE-095469F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0DC4-756C-498E-B153-87434CB3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53605-AAE7-4235-845B-840F0EC58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71A75-5BC9-4B95-94DA-06AC09260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209EB-4DE8-45E0-B26F-ACE411F2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5F4AB-13BF-41E9-8F9D-003E5AF3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7D23-AC12-4E10-B098-3EFB92A5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C6520-6FD4-4E59-AA06-8A407662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E8DA3-DF15-4A58-9F9C-94A15D90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A7C3-8637-4DB5-AD88-9C74C968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FA5D-5366-48CF-8AB6-5A270FECE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2C5C6-8750-4031-A9FE-D75424013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1171-0C53-422C-9C13-BE5469CC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4DE5-A2A3-4BF8-A06F-DD37C78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ame 19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7D79905-AB4F-40BA-BA67-642D65B0C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127" y="412750"/>
            <a:ext cx="3874320" cy="1201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me to Restore Logo">
            <a:extLst>
              <a:ext uri="{FF2B5EF4-FFF2-40B4-BE49-F238E27FC236}">
                <a16:creationId xmlns:a16="http://schemas.microsoft.com/office/drawing/2014/main" id="{D5BCECB4-CB0F-493A-953F-0A1CA665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00" y="1687513"/>
            <a:ext cx="4829175" cy="4756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A185F-F3EE-4E03-8C7B-B4F35678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Pollinator Restoration and Nectar Availability in the South-Central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3579B-9163-4E9E-B674-5733DA38E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80808"/>
                </a:solidFill>
              </a:rPr>
              <a:t>Hayley Limes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88DA07-6891-4A84-AE9D-DB615168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66" y="14626"/>
            <a:ext cx="1548234" cy="20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848429-2873-451F-ACE2-2F2417507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15" y="5272381"/>
            <a:ext cx="1571878" cy="14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CBD-4845-45C1-954B-CEB0B4CC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24A3-4FA3-42A8-A5CC-4E38277AF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Erin </a:t>
            </a:r>
            <a:r>
              <a:rPr lang="en-US" b="1" dirty="0" err="1"/>
              <a:t>Posthumus</a:t>
            </a:r>
            <a:r>
              <a:rPr lang="en-US" dirty="0"/>
              <a:t>, USA National Phenology Network</a:t>
            </a:r>
          </a:p>
          <a:p>
            <a:r>
              <a:rPr lang="en-US" b="1" dirty="0"/>
              <a:t>Alyssa </a:t>
            </a:r>
            <a:r>
              <a:rPr lang="en-US" b="1" dirty="0" err="1"/>
              <a:t>Rosemartin</a:t>
            </a:r>
            <a:r>
              <a:rPr lang="en-US" dirty="0"/>
              <a:t>, USA National Phenology Network</a:t>
            </a:r>
          </a:p>
          <a:p>
            <a:r>
              <a:rPr lang="en-US" b="1"/>
              <a:t>Hayley Limes</a:t>
            </a:r>
            <a:r>
              <a:rPr lang="en-US"/>
              <a:t>, </a:t>
            </a:r>
            <a:r>
              <a:rPr lang="en-US" dirty="0"/>
              <a:t>USA National Phenology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141DB-CF6F-444C-9F8C-CC690522B8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Oklahoma:</a:t>
            </a:r>
          </a:p>
          <a:p>
            <a:r>
              <a:rPr lang="en-US" b="1" dirty="0"/>
              <a:t>Jane Breckinridge</a:t>
            </a:r>
            <a:r>
              <a:rPr lang="en-US" dirty="0"/>
              <a:t>, Tribal Alliance for Pollinators</a:t>
            </a:r>
          </a:p>
          <a:p>
            <a:r>
              <a:rPr lang="en-US" b="1" dirty="0"/>
              <a:t>April Taylor</a:t>
            </a:r>
            <a:r>
              <a:rPr lang="en-US" dirty="0"/>
              <a:t>, South Central Climate Adaptation Science Center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Louisiana:</a:t>
            </a:r>
          </a:p>
          <a:p>
            <a:r>
              <a:rPr lang="en-US" b="1" dirty="0"/>
              <a:t>Gail Bishop</a:t>
            </a:r>
            <a:r>
              <a:rPr lang="en-US" dirty="0"/>
              <a:t>, Gulf Coast Phenology Trail</a:t>
            </a:r>
          </a:p>
          <a:p>
            <a:r>
              <a:rPr lang="en-US" b="1" dirty="0"/>
              <a:t>Sue Wilder</a:t>
            </a:r>
            <a:r>
              <a:rPr lang="en-US" dirty="0"/>
              <a:t>, Gulf Coast Phenology Trail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New Mexico:</a:t>
            </a:r>
          </a:p>
          <a:p>
            <a:r>
              <a:rPr lang="en-US" b="1" dirty="0"/>
              <a:t>Kim Eichhorst</a:t>
            </a:r>
            <a:r>
              <a:rPr lang="en-US" dirty="0"/>
              <a:t>, Bosque Ecosystem Monitoring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16C50-FE2C-4AF0-9B3B-4BFD5951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6" y="3635944"/>
            <a:ext cx="3901377" cy="29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7E40-C19D-4E08-8124-E6896CE2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Time To Restore: Connecting People, Plants, and Pollinators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C1DB-143B-4230-8BDD-27BFCD51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1709394"/>
          </a:xfrm>
        </p:spPr>
        <p:txBody>
          <a:bodyPr>
            <a:normAutofit/>
          </a:bodyPr>
          <a:lstStyle/>
          <a:p>
            <a:r>
              <a:rPr lang="en-US" sz="1600" dirty="0"/>
              <a:t>Goals</a:t>
            </a:r>
          </a:p>
          <a:p>
            <a:endParaRPr lang="en-US" sz="1600" dirty="0"/>
          </a:p>
          <a:p>
            <a:pPr lvl="1"/>
            <a:r>
              <a:rPr lang="en-US" sz="1600" dirty="0"/>
              <a:t>To aid in pollinator restoration by providing planters with knowledge of plant lifecycle events</a:t>
            </a:r>
          </a:p>
          <a:p>
            <a:pPr lvl="2"/>
            <a:r>
              <a:rPr lang="en-US" sz="1600" dirty="0"/>
              <a:t>EX: When does flowering start (onset), When is the most nectar available (peak), how long does flowering last (duration)?</a:t>
            </a:r>
          </a:p>
        </p:txBody>
      </p:sp>
      <p:pic>
        <p:nvPicPr>
          <p:cNvPr id="5" name="Picture 4" descr="Blooming white flowers">
            <a:extLst>
              <a:ext uri="{FF2B5EF4-FFF2-40B4-BE49-F238E27FC236}">
                <a16:creationId xmlns:a16="http://schemas.microsoft.com/office/drawing/2014/main" id="{4404BB72-565E-81F5-04C3-6F341E9E9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84" r="36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FA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D770ACF-8291-4624-B282-75E420FA71A5}"/>
              </a:ext>
            </a:extLst>
          </p:cNvPr>
          <p:cNvSpPr/>
          <p:nvPr/>
        </p:nvSpPr>
        <p:spPr>
          <a:xfrm>
            <a:off x="6141720" y="5033471"/>
            <a:ext cx="5082462" cy="1273061"/>
          </a:xfrm>
          <a:custGeom>
            <a:avLst/>
            <a:gdLst>
              <a:gd name="connsiteX0" fmla="*/ 0 w 5128181"/>
              <a:gd name="connsiteY0" fmla="*/ 1084632 h 1207180"/>
              <a:gd name="connsiteX1" fmla="*/ 2601798 w 5128181"/>
              <a:gd name="connsiteY1" fmla="*/ 549 h 1207180"/>
              <a:gd name="connsiteX2" fmla="*/ 5128181 w 5128181"/>
              <a:gd name="connsiteY2" fmla="*/ 1207180 h 1207180"/>
              <a:gd name="connsiteX0" fmla="*/ 0 w 5128181"/>
              <a:gd name="connsiteY0" fmla="*/ 1150564 h 1207124"/>
              <a:gd name="connsiteX1" fmla="*/ 2601798 w 5128181"/>
              <a:gd name="connsiteY1" fmla="*/ 493 h 1207124"/>
              <a:gd name="connsiteX2" fmla="*/ 5128181 w 5128181"/>
              <a:gd name="connsiteY2" fmla="*/ 1207124 h 1207124"/>
              <a:gd name="connsiteX0" fmla="*/ 0 w 5128181"/>
              <a:gd name="connsiteY0" fmla="*/ 1216504 h 1273064"/>
              <a:gd name="connsiteX1" fmla="*/ 2642647 w 5128181"/>
              <a:gd name="connsiteY1" fmla="*/ 446 h 1273064"/>
              <a:gd name="connsiteX2" fmla="*/ 5128181 w 5128181"/>
              <a:gd name="connsiteY2" fmla="*/ 1273064 h 1273064"/>
              <a:gd name="connsiteX0" fmla="*/ 0 w 5082462"/>
              <a:gd name="connsiteY0" fmla="*/ 1273033 h 1273033"/>
              <a:gd name="connsiteX1" fmla="*/ 2596928 w 5082462"/>
              <a:gd name="connsiteY1" fmla="*/ 414 h 1273033"/>
              <a:gd name="connsiteX2" fmla="*/ 5082462 w 5082462"/>
              <a:gd name="connsiteY2" fmla="*/ 1273032 h 1273033"/>
              <a:gd name="connsiteX0" fmla="*/ 0 w 5082462"/>
              <a:gd name="connsiteY0" fmla="*/ 1273061 h 1273061"/>
              <a:gd name="connsiteX1" fmla="*/ 2596928 w 5082462"/>
              <a:gd name="connsiteY1" fmla="*/ 442 h 1273061"/>
              <a:gd name="connsiteX2" fmla="*/ 5082462 w 5082462"/>
              <a:gd name="connsiteY2" fmla="*/ 1273060 h 1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2462" h="1273061">
                <a:moveTo>
                  <a:pt x="0" y="1273061"/>
                </a:moveTo>
                <a:cubicBezTo>
                  <a:pt x="786981" y="669745"/>
                  <a:pt x="1742231" y="-19983"/>
                  <a:pt x="2596928" y="442"/>
                </a:cubicBezTo>
                <a:cubicBezTo>
                  <a:pt x="3451625" y="20867"/>
                  <a:pt x="4606408" y="891274"/>
                  <a:pt x="5082462" y="1273060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D9A66-25B2-4D5A-905C-B66AE3723EE2}"/>
              </a:ext>
            </a:extLst>
          </p:cNvPr>
          <p:cNvSpPr txBox="1"/>
          <p:nvPr/>
        </p:nvSpPr>
        <p:spPr>
          <a:xfrm>
            <a:off x="5885693" y="6372077"/>
            <a:ext cx="6254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07A66-7D35-459C-B1AC-B73CC72B7245}"/>
              </a:ext>
            </a:extLst>
          </p:cNvPr>
          <p:cNvSpPr txBox="1"/>
          <p:nvPr/>
        </p:nvSpPr>
        <p:spPr>
          <a:xfrm>
            <a:off x="7145215" y="6371634"/>
            <a:ext cx="5923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718A2-EF2E-42BB-888E-3230B82455E9}"/>
              </a:ext>
            </a:extLst>
          </p:cNvPr>
          <p:cNvSpPr txBox="1"/>
          <p:nvPr/>
        </p:nvSpPr>
        <p:spPr>
          <a:xfrm>
            <a:off x="8374212" y="6372077"/>
            <a:ext cx="61747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36D55-D938-4D1D-836B-36F775AB3879}"/>
              </a:ext>
            </a:extLst>
          </p:cNvPr>
          <p:cNvSpPr txBox="1"/>
          <p:nvPr/>
        </p:nvSpPr>
        <p:spPr>
          <a:xfrm>
            <a:off x="9634193" y="6372077"/>
            <a:ext cx="537327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EB163-3AAE-4F39-AB2E-EDEB2BB1CEE5}"/>
              </a:ext>
            </a:extLst>
          </p:cNvPr>
          <p:cNvSpPr txBox="1"/>
          <p:nvPr/>
        </p:nvSpPr>
        <p:spPr>
          <a:xfrm>
            <a:off x="10806920" y="6372077"/>
            <a:ext cx="834524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August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0AB0837-DF81-47D6-A0FE-324F8740F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25444" r="31991" b="9136"/>
          <a:stretch/>
        </p:blipFill>
        <p:spPr bwMode="auto">
          <a:xfrm>
            <a:off x="8215214" y="5214761"/>
            <a:ext cx="1057272" cy="1060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B9F6011-6471-4A22-8C76-F3FC16EC3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41707" r="30490" b="29387"/>
          <a:stretch/>
        </p:blipFill>
        <p:spPr bwMode="auto">
          <a:xfrm>
            <a:off x="5351859" y="4578165"/>
            <a:ext cx="1074031" cy="10774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631FB29-42A1-4C58-8D62-7DC7BEDC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3608" r="9856" b="34433"/>
          <a:stretch/>
        </p:blipFill>
        <p:spPr bwMode="auto">
          <a:xfrm>
            <a:off x="10821146" y="4597406"/>
            <a:ext cx="1074031" cy="1060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8E57-0AE5-4D9A-8F2E-ADAEDB6E8D92}"/>
              </a:ext>
            </a:extLst>
          </p:cNvPr>
          <p:cNvSpPr txBox="1"/>
          <p:nvPr/>
        </p:nvSpPr>
        <p:spPr>
          <a:xfrm flipH="1">
            <a:off x="5533259" y="5185427"/>
            <a:ext cx="134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4278D-8D3D-4A62-BEB9-4085F04985C5}"/>
              </a:ext>
            </a:extLst>
          </p:cNvPr>
          <p:cNvSpPr txBox="1"/>
          <p:nvPr/>
        </p:nvSpPr>
        <p:spPr>
          <a:xfrm flipH="1">
            <a:off x="8396256" y="5823380"/>
            <a:ext cx="10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10A25-F17D-4B52-AFD2-95A460781A71}"/>
              </a:ext>
            </a:extLst>
          </p:cNvPr>
          <p:cNvSpPr txBox="1"/>
          <p:nvPr/>
        </p:nvSpPr>
        <p:spPr>
          <a:xfrm>
            <a:off x="10859790" y="5182895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End Date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A4D8E-17E0-461A-9EB8-A0EF16A3FCED}"/>
              </a:ext>
            </a:extLst>
          </p:cNvPr>
          <p:cNvCxnSpPr>
            <a:cxnSpLocks/>
            <a:stCxn id="1032" idx="3"/>
            <a:endCxn id="4" idx="0"/>
          </p:cNvCxnSpPr>
          <p:nvPr/>
        </p:nvCxnSpPr>
        <p:spPr>
          <a:xfrm>
            <a:off x="5509147" y="5497853"/>
            <a:ext cx="632573" cy="808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275BFB-5A5C-4A58-B9D0-5FDF4A675308}"/>
              </a:ext>
            </a:extLst>
          </p:cNvPr>
          <p:cNvCxnSpPr>
            <a:cxnSpLocks/>
            <a:stCxn id="1032" idx="5"/>
            <a:endCxn id="4" idx="0"/>
          </p:cNvCxnSpPr>
          <p:nvPr/>
        </p:nvCxnSpPr>
        <p:spPr>
          <a:xfrm flipH="1">
            <a:off x="6141720" y="5497853"/>
            <a:ext cx="126882" cy="808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0AFD5E-776D-476C-BA23-5AECEDE15716}"/>
              </a:ext>
            </a:extLst>
          </p:cNvPr>
          <p:cNvCxnSpPr>
            <a:stCxn id="4" idx="1"/>
            <a:endCxn id="1030" idx="1"/>
          </p:cNvCxnSpPr>
          <p:nvPr/>
        </p:nvCxnSpPr>
        <p:spPr>
          <a:xfrm flipH="1">
            <a:off x="8370048" y="5033913"/>
            <a:ext cx="368600" cy="33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B4BAF0-E76E-4B72-86B8-B546977C6FD4}"/>
              </a:ext>
            </a:extLst>
          </p:cNvPr>
          <p:cNvCxnSpPr>
            <a:stCxn id="4" idx="1"/>
            <a:endCxn id="1030" idx="7"/>
          </p:cNvCxnSpPr>
          <p:nvPr/>
        </p:nvCxnSpPr>
        <p:spPr>
          <a:xfrm>
            <a:off x="8738648" y="5033913"/>
            <a:ext cx="379004" cy="33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0DD60255-E82D-4D85-89F9-EC0EFC06F864}"/>
              </a:ext>
            </a:extLst>
          </p:cNvPr>
          <p:cNvCxnSpPr>
            <a:cxnSpLocks/>
            <a:stCxn id="4" idx="2"/>
            <a:endCxn id="1036" idx="5"/>
          </p:cNvCxnSpPr>
          <p:nvPr/>
        </p:nvCxnSpPr>
        <p:spPr>
          <a:xfrm flipV="1">
            <a:off x="11224182" y="5502744"/>
            <a:ext cx="513707" cy="803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F65130B-E942-4946-AABE-A57190A6FC31}"/>
              </a:ext>
            </a:extLst>
          </p:cNvPr>
          <p:cNvCxnSpPr>
            <a:stCxn id="4" idx="2"/>
            <a:endCxn id="1036" idx="3"/>
          </p:cNvCxnSpPr>
          <p:nvPr/>
        </p:nvCxnSpPr>
        <p:spPr>
          <a:xfrm flipH="1" flipV="1">
            <a:off x="10978434" y="5502744"/>
            <a:ext cx="245748" cy="803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6091DCF7-24EE-42F3-BE15-6D075E5CABF6}"/>
              </a:ext>
            </a:extLst>
          </p:cNvPr>
          <p:cNvCxnSpPr>
            <a:stCxn id="1032" idx="7"/>
            <a:endCxn id="1036" idx="1"/>
          </p:cNvCxnSpPr>
          <p:nvPr/>
        </p:nvCxnSpPr>
        <p:spPr>
          <a:xfrm>
            <a:off x="6268602" y="4735959"/>
            <a:ext cx="4709832" cy="16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A5BD7480-02B1-434C-BAAD-9A5A1241191E}"/>
              </a:ext>
            </a:extLst>
          </p:cNvPr>
          <p:cNvSpPr txBox="1"/>
          <p:nvPr/>
        </p:nvSpPr>
        <p:spPr>
          <a:xfrm>
            <a:off x="7953423" y="4415798"/>
            <a:ext cx="15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 Duration -&gt;</a:t>
            </a:r>
          </a:p>
        </p:txBody>
      </p:sp>
    </p:spTree>
    <p:extLst>
      <p:ext uri="{BB962C8B-B14F-4D97-AF65-F5344CB8AC3E}">
        <p14:creationId xmlns:p14="http://schemas.microsoft.com/office/powerpoint/2010/main" val="29179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19205-8EDF-408D-83E6-6C7D4E04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4100"/>
              <a:t>Stakeholder Workshops and Data Gathering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B57B-2B22-428F-A7B3-53BAE1B1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In the Fall and Winter of 2021 workshops with stakeholders in pollinator restoration were held in New Mexico, Louisiana, Oklahoma (with Texas members joining whichever they were able)</a:t>
            </a:r>
          </a:p>
          <a:p>
            <a:r>
              <a:rPr lang="en-US" sz="1800" dirty="0"/>
              <a:t>These provided a list of plant species we wanted to prioritize for current study and future data collection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We have used data from the USA National Phenology Network’s Database Nature’s Notebook as well as the I-Naturalist app</a:t>
            </a:r>
          </a:p>
          <a:p>
            <a:r>
              <a:rPr lang="en-US" sz="1800" dirty="0"/>
              <a:t>Using these we have begun to look at onset and duration of flowering and fruiting for our plant species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A9D6D23-163B-4216-807F-D7C04E2F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6" b="13446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2D2CCC-8367-4877-B5C9-4791ACBF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 b="17949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E2DEE-D1F5-4654-ACD7-76DCC7AD71D2}"/>
              </a:ext>
            </a:extLst>
          </p:cNvPr>
          <p:cNvSpPr txBox="1"/>
          <p:nvPr/>
        </p:nvSpPr>
        <p:spPr>
          <a:xfrm>
            <a:off x="7034776" y="2440137"/>
            <a:ext cx="2443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Harry Cliffe via Wildflower.org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53B1D-8F4C-423C-B94D-A50C675A4DEF}"/>
              </a:ext>
            </a:extLst>
          </p:cNvPr>
          <p:cNvSpPr txBox="1"/>
          <p:nvPr/>
        </p:nvSpPr>
        <p:spPr>
          <a:xfrm>
            <a:off x="9171666" y="6581000"/>
            <a:ext cx="2443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Thomas L Muller via Wildflower.org</a:t>
            </a:r>
          </a:p>
        </p:txBody>
      </p:sp>
    </p:spTree>
    <p:extLst>
      <p:ext uri="{BB962C8B-B14F-4D97-AF65-F5344CB8AC3E}">
        <p14:creationId xmlns:p14="http://schemas.microsoft.com/office/powerpoint/2010/main" val="412925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04110-2D53-4CDC-8447-BB5E1A23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Intensity Data: How do we describe plant flowering and fruiting?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3ED2-6D15-425C-87B8-A5E85818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/>
              <a:t>Intensity Data: Data on how much of a plant is flowering or fruiting over its lifecycle</a:t>
            </a:r>
          </a:p>
          <a:p>
            <a:r>
              <a:rPr lang="en-US" sz="2000" dirty="0"/>
              <a:t>For Example:</a:t>
            </a:r>
          </a:p>
          <a:p>
            <a:pPr lvl="1"/>
            <a:r>
              <a:rPr lang="en-US" sz="2000" dirty="0"/>
              <a:t>Around 15 flowers on this milkweed</a:t>
            </a:r>
          </a:p>
          <a:p>
            <a:pPr lvl="1"/>
            <a:r>
              <a:rPr lang="en-US" sz="2000" dirty="0"/>
              <a:t>Around 50% are open</a:t>
            </a:r>
          </a:p>
          <a:p>
            <a:pPr lvl="1"/>
            <a:r>
              <a:rPr lang="en-US" sz="2000" dirty="0"/>
              <a:t>There are around 8 open flowers</a:t>
            </a:r>
          </a:p>
          <a:p>
            <a:r>
              <a:rPr lang="en-US" sz="2000" dirty="0"/>
              <a:t>How is it useful to describe Intensity? </a:t>
            </a:r>
          </a:p>
        </p:txBody>
      </p:sp>
      <p:grpSp>
        <p:nvGrpSpPr>
          <p:cNvPr id="4101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02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A789C6-C220-45FF-A67C-0D23AA6E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931634"/>
            <a:ext cx="6253212" cy="40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04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200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F295674-A9E7-44F9-9D47-903F1E1A8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-117" r="4150" b="-1353"/>
          <a:stretch/>
        </p:blipFill>
        <p:spPr bwMode="auto">
          <a:xfrm>
            <a:off x="2391" y="-9428"/>
            <a:ext cx="4635571" cy="69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B7E40-C19D-4E08-8124-E6896CE2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87863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from the South-Central Region</a:t>
            </a:r>
            <a:endParaRPr lang="en-US" sz="41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FCD28F-8A16-42FF-98B4-D8C4718F4544}"/>
              </a:ext>
            </a:extLst>
          </p:cNvPr>
          <p:cNvGrpSpPr/>
          <p:nvPr/>
        </p:nvGrpSpPr>
        <p:grpSpPr>
          <a:xfrm>
            <a:off x="4895652" y="1900935"/>
            <a:ext cx="7038682" cy="4957065"/>
            <a:chOff x="4773104" y="609276"/>
            <a:chExt cx="7062954" cy="5686395"/>
          </a:xfrm>
        </p:grpSpPr>
        <p:pic>
          <p:nvPicPr>
            <p:cNvPr id="44" name="Picture 43" descr="Chart, scatter chart&#10;&#10;Description automatically generated">
              <a:extLst>
                <a:ext uri="{FF2B5EF4-FFF2-40B4-BE49-F238E27FC236}">
                  <a16:creationId xmlns:a16="http://schemas.microsoft.com/office/drawing/2014/main" id="{8C9608FB-009D-4F40-AE7F-2CE0648F6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05"/>
            <a:stretch/>
          </p:blipFill>
          <p:spPr>
            <a:xfrm>
              <a:off x="4773104" y="609276"/>
              <a:ext cx="7062954" cy="563944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8C0476-130A-430E-A506-631E6D0FDA33}"/>
                </a:ext>
              </a:extLst>
            </p:cNvPr>
            <p:cNvSpPr txBox="1"/>
            <p:nvPr/>
          </p:nvSpPr>
          <p:spPr>
            <a:xfrm>
              <a:off x="7972842" y="6041755"/>
              <a:ext cx="89683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Day of Year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9FC2313-E4BD-4215-BD18-C6E28DCBFC3B}"/>
                </a:ext>
              </a:extLst>
            </p:cNvPr>
            <p:cNvCxnSpPr/>
            <p:nvPr/>
          </p:nvCxnSpPr>
          <p:spPr>
            <a:xfrm flipH="1" flipV="1">
              <a:off x="6702458" y="1255305"/>
              <a:ext cx="884981" cy="521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FC43D3-C88D-4B7A-95BD-7A9621851FEE}"/>
                </a:ext>
              </a:extLst>
            </p:cNvPr>
            <p:cNvSpPr txBox="1"/>
            <p:nvPr/>
          </p:nvSpPr>
          <p:spPr>
            <a:xfrm>
              <a:off x="7574536" y="1113669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3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0B3ED-1B78-415C-864A-92CA0D86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9578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Intensity Data: How do use intensity data to investigate phenology and peak flowering?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3955-C97B-4EF6-ABB6-93E5A9EF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/>
              <a:t>We want to know:</a:t>
            </a:r>
          </a:p>
          <a:p>
            <a:pPr lvl="1"/>
            <a:r>
              <a:rPr lang="en-US" sz="2000" dirty="0"/>
              <a:t>When are plants producing the most nectar? Aka What is the peak intensity?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Are there some species with multiple peaks?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How do we measure a “peak” in flowering or fruiting? Should it be a single date? A range? How do our data inform our characterization?</a:t>
            </a:r>
          </a:p>
        </p:txBody>
      </p:sp>
      <p:grpSp>
        <p:nvGrpSpPr>
          <p:cNvPr id="2063" name="Group 1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C5BC7-D597-401B-B7F3-2228F6E82154}"/>
              </a:ext>
            </a:extLst>
          </p:cNvPr>
          <p:cNvGrpSpPr/>
          <p:nvPr/>
        </p:nvGrpSpPr>
        <p:grpSpPr>
          <a:xfrm>
            <a:off x="4967973" y="1536569"/>
            <a:ext cx="6948693" cy="4732531"/>
            <a:chOff x="5193086" y="2174539"/>
            <a:chExt cx="5802574" cy="363880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AD04480-6DC2-46B6-8B78-A905B33FA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3"/>
            <a:stretch/>
          </p:blipFill>
          <p:spPr bwMode="auto">
            <a:xfrm>
              <a:off x="5295319" y="2262215"/>
              <a:ext cx="5313782" cy="343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AC3A33-E013-492D-8FDE-B2BC001C987D}"/>
                </a:ext>
              </a:extLst>
            </p:cNvPr>
            <p:cNvSpPr/>
            <p:nvPr/>
          </p:nvSpPr>
          <p:spPr>
            <a:xfrm>
              <a:off x="6400800" y="2607640"/>
              <a:ext cx="1143000" cy="778498"/>
            </a:xfrm>
            <a:custGeom>
              <a:avLst/>
              <a:gdLst>
                <a:gd name="connsiteX0" fmla="*/ 0 w 1143000"/>
                <a:gd name="connsiteY0" fmla="*/ 707060 h 778498"/>
                <a:gd name="connsiteX1" fmla="*/ 442913 w 1143000"/>
                <a:gd name="connsiteY1" fmla="*/ 106985 h 778498"/>
                <a:gd name="connsiteX2" fmla="*/ 914400 w 1143000"/>
                <a:gd name="connsiteY2" fmla="*/ 64123 h 778498"/>
                <a:gd name="connsiteX3" fmla="*/ 1143000 w 1143000"/>
                <a:gd name="connsiteY3" fmla="*/ 778498 h 7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778498">
                  <a:moveTo>
                    <a:pt x="0" y="707060"/>
                  </a:moveTo>
                  <a:cubicBezTo>
                    <a:pt x="145256" y="460600"/>
                    <a:pt x="290513" y="214141"/>
                    <a:pt x="442913" y="106985"/>
                  </a:cubicBezTo>
                  <a:cubicBezTo>
                    <a:pt x="595313" y="-171"/>
                    <a:pt x="797719" y="-47796"/>
                    <a:pt x="914400" y="64123"/>
                  </a:cubicBezTo>
                  <a:cubicBezTo>
                    <a:pt x="1031081" y="176042"/>
                    <a:pt x="1087040" y="477270"/>
                    <a:pt x="1143000" y="778498"/>
                  </a:cubicBezTo>
                </a:path>
              </a:pathLst>
            </a:cu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C9FD31-C205-495D-8DF1-5133E398C8B3}"/>
                </a:ext>
              </a:extLst>
            </p:cNvPr>
            <p:cNvSpPr/>
            <p:nvPr/>
          </p:nvSpPr>
          <p:spPr>
            <a:xfrm>
              <a:off x="8001000" y="2560599"/>
              <a:ext cx="985838" cy="825539"/>
            </a:xfrm>
            <a:custGeom>
              <a:avLst/>
              <a:gdLst>
                <a:gd name="connsiteX0" fmla="*/ 0 w 985838"/>
                <a:gd name="connsiteY0" fmla="*/ 825539 h 825539"/>
                <a:gd name="connsiteX1" fmla="*/ 357188 w 985838"/>
                <a:gd name="connsiteY1" fmla="*/ 82589 h 825539"/>
                <a:gd name="connsiteX2" fmla="*/ 785813 w 985838"/>
                <a:gd name="connsiteY2" fmla="*/ 96876 h 825539"/>
                <a:gd name="connsiteX3" fmla="*/ 985838 w 985838"/>
                <a:gd name="connsiteY3" fmla="*/ 782676 h 8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838" h="825539">
                  <a:moveTo>
                    <a:pt x="0" y="825539"/>
                  </a:moveTo>
                  <a:cubicBezTo>
                    <a:pt x="113109" y="514786"/>
                    <a:pt x="226219" y="204033"/>
                    <a:pt x="357188" y="82589"/>
                  </a:cubicBezTo>
                  <a:cubicBezTo>
                    <a:pt x="488157" y="-38855"/>
                    <a:pt x="681038" y="-19805"/>
                    <a:pt x="785813" y="96876"/>
                  </a:cubicBezTo>
                  <a:cubicBezTo>
                    <a:pt x="890588" y="213557"/>
                    <a:pt x="938213" y="498116"/>
                    <a:pt x="985838" y="782676"/>
                  </a:cubicBezTo>
                </a:path>
              </a:pathLst>
            </a:cu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41D64E-866E-4359-B05E-CBA1E461FF0C}"/>
                </a:ext>
              </a:extLst>
            </p:cNvPr>
            <p:cNvSpPr/>
            <p:nvPr/>
          </p:nvSpPr>
          <p:spPr>
            <a:xfrm>
              <a:off x="9701213" y="2603672"/>
              <a:ext cx="657225" cy="725316"/>
            </a:xfrm>
            <a:custGeom>
              <a:avLst/>
              <a:gdLst>
                <a:gd name="connsiteX0" fmla="*/ 0 w 657225"/>
                <a:gd name="connsiteY0" fmla="*/ 725316 h 725316"/>
                <a:gd name="connsiteX1" fmla="*/ 271462 w 657225"/>
                <a:gd name="connsiteY1" fmla="*/ 68091 h 725316"/>
                <a:gd name="connsiteX2" fmla="*/ 657225 w 657225"/>
                <a:gd name="connsiteY2" fmla="*/ 53803 h 7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5" h="725316">
                  <a:moveTo>
                    <a:pt x="0" y="725316"/>
                  </a:moveTo>
                  <a:cubicBezTo>
                    <a:pt x="80962" y="452663"/>
                    <a:pt x="161924" y="180010"/>
                    <a:pt x="271462" y="68091"/>
                  </a:cubicBezTo>
                  <a:cubicBezTo>
                    <a:pt x="381000" y="-43828"/>
                    <a:pt x="519112" y="4987"/>
                    <a:pt x="657225" y="53803"/>
                  </a:cubicBezTo>
                </a:path>
              </a:pathLst>
            </a:cu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8D866B-F10A-44D1-9BE1-DC15769AD428}"/>
                </a:ext>
              </a:extLst>
            </p:cNvPr>
            <p:cNvSpPr txBox="1"/>
            <p:nvPr/>
          </p:nvSpPr>
          <p:spPr>
            <a:xfrm rot="5400000">
              <a:off x="10038708" y="2958621"/>
              <a:ext cx="925342" cy="215444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Individual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4C139B-D3E1-4D41-BA5E-C2B2F2217F01}"/>
                </a:ext>
              </a:extLst>
            </p:cNvPr>
            <p:cNvSpPr txBox="1"/>
            <p:nvPr/>
          </p:nvSpPr>
          <p:spPr>
            <a:xfrm rot="5400000">
              <a:off x="10038708" y="3916641"/>
              <a:ext cx="925342" cy="215444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Individual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042EB4-FC93-44F5-84AB-2F9F9861E80B}"/>
                </a:ext>
              </a:extLst>
            </p:cNvPr>
            <p:cNvSpPr txBox="1"/>
            <p:nvPr/>
          </p:nvSpPr>
          <p:spPr>
            <a:xfrm rot="5400000">
              <a:off x="10038708" y="4865783"/>
              <a:ext cx="925342" cy="215444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Individual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838D76-6FA0-4D73-8EE8-C7414629E9A3}"/>
                </a:ext>
              </a:extLst>
            </p:cNvPr>
            <p:cNvSpPr txBox="1"/>
            <p:nvPr/>
          </p:nvSpPr>
          <p:spPr>
            <a:xfrm>
              <a:off x="7652865" y="5567125"/>
              <a:ext cx="77777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Day of Year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525CE0-52CE-4A5C-A5E3-2A69E75F3358}"/>
                </a:ext>
              </a:extLst>
            </p:cNvPr>
            <p:cNvSpPr/>
            <p:nvPr/>
          </p:nvSpPr>
          <p:spPr>
            <a:xfrm>
              <a:off x="6418554" y="3583823"/>
              <a:ext cx="1192271" cy="730505"/>
            </a:xfrm>
            <a:custGeom>
              <a:avLst/>
              <a:gdLst>
                <a:gd name="connsiteX0" fmla="*/ 0 w 1029810"/>
                <a:gd name="connsiteY0" fmla="*/ 539981 h 575492"/>
                <a:gd name="connsiteX1" fmla="*/ 124287 w 1029810"/>
                <a:gd name="connsiteY1" fmla="*/ 122731 h 575492"/>
                <a:gd name="connsiteX2" fmla="*/ 328474 w 1029810"/>
                <a:gd name="connsiteY2" fmla="*/ 25076 h 575492"/>
                <a:gd name="connsiteX3" fmla="*/ 470517 w 1029810"/>
                <a:gd name="connsiteY3" fmla="*/ 238140 h 575492"/>
                <a:gd name="connsiteX4" fmla="*/ 763480 w 1029810"/>
                <a:gd name="connsiteY4" fmla="*/ 158241 h 575492"/>
                <a:gd name="connsiteX5" fmla="*/ 914400 w 1029810"/>
                <a:gd name="connsiteY5" fmla="*/ 16199 h 575492"/>
                <a:gd name="connsiteX6" fmla="*/ 1029810 w 1029810"/>
                <a:gd name="connsiteY6" fmla="*/ 575492 h 575492"/>
                <a:gd name="connsiteX0" fmla="*/ 0 w 1029810"/>
                <a:gd name="connsiteY0" fmla="*/ 535258 h 570769"/>
                <a:gd name="connsiteX1" fmla="*/ 124287 w 1029810"/>
                <a:gd name="connsiteY1" fmla="*/ 118008 h 570769"/>
                <a:gd name="connsiteX2" fmla="*/ 328474 w 1029810"/>
                <a:gd name="connsiteY2" fmla="*/ 20353 h 570769"/>
                <a:gd name="connsiteX3" fmla="*/ 470517 w 1029810"/>
                <a:gd name="connsiteY3" fmla="*/ 233417 h 570769"/>
                <a:gd name="connsiteX4" fmla="*/ 708944 w 1029810"/>
                <a:gd name="connsiteY4" fmla="*/ 246639 h 570769"/>
                <a:gd name="connsiteX5" fmla="*/ 914400 w 1029810"/>
                <a:gd name="connsiteY5" fmla="*/ 11476 h 570769"/>
                <a:gd name="connsiteX6" fmla="*/ 1029810 w 1029810"/>
                <a:gd name="connsiteY6" fmla="*/ 570769 h 570769"/>
                <a:gd name="connsiteX0" fmla="*/ 0 w 1029810"/>
                <a:gd name="connsiteY0" fmla="*/ 553344 h 588855"/>
                <a:gd name="connsiteX1" fmla="*/ 124287 w 1029810"/>
                <a:gd name="connsiteY1" fmla="*/ 136094 h 588855"/>
                <a:gd name="connsiteX2" fmla="*/ 328474 w 1029810"/>
                <a:gd name="connsiteY2" fmla="*/ 38439 h 588855"/>
                <a:gd name="connsiteX3" fmla="*/ 470517 w 1029810"/>
                <a:gd name="connsiteY3" fmla="*/ 251503 h 588855"/>
                <a:gd name="connsiteX4" fmla="*/ 708944 w 1029810"/>
                <a:gd name="connsiteY4" fmla="*/ 264725 h 588855"/>
                <a:gd name="connsiteX5" fmla="*/ 850775 w 1029810"/>
                <a:gd name="connsiteY5" fmla="*/ 10938 h 588855"/>
                <a:gd name="connsiteX6" fmla="*/ 1029810 w 1029810"/>
                <a:gd name="connsiteY6" fmla="*/ 588855 h 588855"/>
                <a:gd name="connsiteX0" fmla="*/ 0 w 1029810"/>
                <a:gd name="connsiteY0" fmla="*/ 553344 h 588855"/>
                <a:gd name="connsiteX1" fmla="*/ 124287 w 1029810"/>
                <a:gd name="connsiteY1" fmla="*/ 136094 h 588855"/>
                <a:gd name="connsiteX2" fmla="*/ 328474 w 1029810"/>
                <a:gd name="connsiteY2" fmla="*/ 38439 h 588855"/>
                <a:gd name="connsiteX3" fmla="*/ 470517 w 1029810"/>
                <a:gd name="connsiteY3" fmla="*/ 251503 h 588855"/>
                <a:gd name="connsiteX4" fmla="*/ 708944 w 1029810"/>
                <a:gd name="connsiteY4" fmla="*/ 264725 h 588855"/>
                <a:gd name="connsiteX5" fmla="*/ 850775 w 1029810"/>
                <a:gd name="connsiteY5" fmla="*/ 10938 h 588855"/>
                <a:gd name="connsiteX6" fmla="*/ 1029810 w 1029810"/>
                <a:gd name="connsiteY6" fmla="*/ 588855 h 588855"/>
                <a:gd name="connsiteX0" fmla="*/ 0 w 1029810"/>
                <a:gd name="connsiteY0" fmla="*/ 553344 h 588855"/>
                <a:gd name="connsiteX1" fmla="*/ 124287 w 1029810"/>
                <a:gd name="connsiteY1" fmla="*/ 136094 h 588855"/>
                <a:gd name="connsiteX2" fmla="*/ 283028 w 1029810"/>
                <a:gd name="connsiteY2" fmla="*/ 38439 h 588855"/>
                <a:gd name="connsiteX3" fmla="*/ 470517 w 1029810"/>
                <a:gd name="connsiteY3" fmla="*/ 251503 h 588855"/>
                <a:gd name="connsiteX4" fmla="*/ 708944 w 1029810"/>
                <a:gd name="connsiteY4" fmla="*/ 264725 h 588855"/>
                <a:gd name="connsiteX5" fmla="*/ 850775 w 1029810"/>
                <a:gd name="connsiteY5" fmla="*/ 10938 h 588855"/>
                <a:gd name="connsiteX6" fmla="*/ 1029810 w 1029810"/>
                <a:gd name="connsiteY6" fmla="*/ 588855 h 588855"/>
                <a:gd name="connsiteX0" fmla="*/ 0 w 1029810"/>
                <a:gd name="connsiteY0" fmla="*/ 520391 h 555902"/>
                <a:gd name="connsiteX1" fmla="*/ 124287 w 1029810"/>
                <a:gd name="connsiteY1" fmla="*/ 103141 h 555902"/>
                <a:gd name="connsiteX2" fmla="*/ 283028 w 1029810"/>
                <a:gd name="connsiteY2" fmla="*/ 5486 h 555902"/>
                <a:gd name="connsiteX3" fmla="*/ 470517 w 1029810"/>
                <a:gd name="connsiteY3" fmla="*/ 218550 h 555902"/>
                <a:gd name="connsiteX4" fmla="*/ 708944 w 1029810"/>
                <a:gd name="connsiteY4" fmla="*/ 231772 h 555902"/>
                <a:gd name="connsiteX5" fmla="*/ 887131 w 1029810"/>
                <a:gd name="connsiteY5" fmla="*/ 24546 h 555902"/>
                <a:gd name="connsiteX6" fmla="*/ 1029810 w 1029810"/>
                <a:gd name="connsiteY6" fmla="*/ 555902 h 555902"/>
                <a:gd name="connsiteX0" fmla="*/ 0 w 1066167"/>
                <a:gd name="connsiteY0" fmla="*/ 787605 h 787605"/>
                <a:gd name="connsiteX1" fmla="*/ 160644 w 1066167"/>
                <a:gd name="connsiteY1" fmla="*/ 109614 h 787605"/>
                <a:gd name="connsiteX2" fmla="*/ 319385 w 1066167"/>
                <a:gd name="connsiteY2" fmla="*/ 11959 h 787605"/>
                <a:gd name="connsiteX3" fmla="*/ 506874 w 1066167"/>
                <a:gd name="connsiteY3" fmla="*/ 225023 h 787605"/>
                <a:gd name="connsiteX4" fmla="*/ 745301 w 1066167"/>
                <a:gd name="connsiteY4" fmla="*/ 238245 h 787605"/>
                <a:gd name="connsiteX5" fmla="*/ 923488 w 1066167"/>
                <a:gd name="connsiteY5" fmla="*/ 31019 h 787605"/>
                <a:gd name="connsiteX6" fmla="*/ 1066167 w 1066167"/>
                <a:gd name="connsiteY6" fmla="*/ 562375 h 787605"/>
                <a:gd name="connsiteX0" fmla="*/ 0 w 1202505"/>
                <a:gd name="connsiteY0" fmla="*/ 758685 h 758685"/>
                <a:gd name="connsiteX1" fmla="*/ 296982 w 1202505"/>
                <a:gd name="connsiteY1" fmla="*/ 108630 h 758685"/>
                <a:gd name="connsiteX2" fmla="*/ 455723 w 1202505"/>
                <a:gd name="connsiteY2" fmla="*/ 10975 h 758685"/>
                <a:gd name="connsiteX3" fmla="*/ 643212 w 1202505"/>
                <a:gd name="connsiteY3" fmla="*/ 224039 h 758685"/>
                <a:gd name="connsiteX4" fmla="*/ 881639 w 1202505"/>
                <a:gd name="connsiteY4" fmla="*/ 237261 h 758685"/>
                <a:gd name="connsiteX5" fmla="*/ 1059826 w 1202505"/>
                <a:gd name="connsiteY5" fmla="*/ 30035 h 758685"/>
                <a:gd name="connsiteX6" fmla="*/ 1202505 w 1202505"/>
                <a:gd name="connsiteY6" fmla="*/ 561391 h 758685"/>
                <a:gd name="connsiteX0" fmla="*/ 0 w 1220683"/>
                <a:gd name="connsiteY0" fmla="*/ 758685 h 766258"/>
                <a:gd name="connsiteX1" fmla="*/ 296982 w 1220683"/>
                <a:gd name="connsiteY1" fmla="*/ 108630 h 766258"/>
                <a:gd name="connsiteX2" fmla="*/ 455723 w 1220683"/>
                <a:gd name="connsiteY2" fmla="*/ 10975 h 766258"/>
                <a:gd name="connsiteX3" fmla="*/ 643212 w 1220683"/>
                <a:gd name="connsiteY3" fmla="*/ 224039 h 766258"/>
                <a:gd name="connsiteX4" fmla="*/ 881639 w 1220683"/>
                <a:gd name="connsiteY4" fmla="*/ 237261 h 766258"/>
                <a:gd name="connsiteX5" fmla="*/ 1059826 w 1220683"/>
                <a:gd name="connsiteY5" fmla="*/ 30035 h 766258"/>
                <a:gd name="connsiteX6" fmla="*/ 1220683 w 1220683"/>
                <a:gd name="connsiteY6" fmla="*/ 766258 h 76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683" h="766258">
                  <a:moveTo>
                    <a:pt x="0" y="758685"/>
                  </a:moveTo>
                  <a:cubicBezTo>
                    <a:pt x="34770" y="592968"/>
                    <a:pt x="221028" y="233248"/>
                    <a:pt x="296982" y="108630"/>
                  </a:cubicBezTo>
                  <a:cubicBezTo>
                    <a:pt x="372936" y="-15988"/>
                    <a:pt x="398018" y="-8260"/>
                    <a:pt x="455723" y="10975"/>
                  </a:cubicBezTo>
                  <a:cubicBezTo>
                    <a:pt x="513428" y="30210"/>
                    <a:pt x="572226" y="186325"/>
                    <a:pt x="643212" y="224039"/>
                  </a:cubicBezTo>
                  <a:cubicBezTo>
                    <a:pt x="714198" y="261753"/>
                    <a:pt x="812203" y="269595"/>
                    <a:pt x="881639" y="237261"/>
                  </a:cubicBezTo>
                  <a:cubicBezTo>
                    <a:pt x="951075" y="204927"/>
                    <a:pt x="1015438" y="-39507"/>
                    <a:pt x="1059826" y="30035"/>
                  </a:cubicBezTo>
                  <a:cubicBezTo>
                    <a:pt x="1186017" y="71641"/>
                    <a:pt x="1201448" y="658246"/>
                    <a:pt x="1220683" y="766258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A0BE10-D18E-47A0-95CC-A800BC10108E}"/>
                </a:ext>
              </a:extLst>
            </p:cNvPr>
            <p:cNvSpPr/>
            <p:nvPr/>
          </p:nvSpPr>
          <p:spPr>
            <a:xfrm>
              <a:off x="9658905" y="3547466"/>
              <a:ext cx="701336" cy="740449"/>
            </a:xfrm>
            <a:custGeom>
              <a:avLst/>
              <a:gdLst>
                <a:gd name="connsiteX0" fmla="*/ 0 w 701336"/>
                <a:gd name="connsiteY0" fmla="*/ 740449 h 740449"/>
                <a:gd name="connsiteX1" fmla="*/ 319596 w 701336"/>
                <a:gd name="connsiteY1" fmla="*/ 83501 h 740449"/>
                <a:gd name="connsiteX2" fmla="*/ 701336 w 701336"/>
                <a:gd name="connsiteY2" fmla="*/ 30235 h 74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336" h="740449">
                  <a:moveTo>
                    <a:pt x="0" y="740449"/>
                  </a:moveTo>
                  <a:cubicBezTo>
                    <a:pt x="101353" y="471159"/>
                    <a:pt x="202707" y="201870"/>
                    <a:pt x="319596" y="83501"/>
                  </a:cubicBezTo>
                  <a:cubicBezTo>
                    <a:pt x="436485" y="-34868"/>
                    <a:pt x="568910" y="-2317"/>
                    <a:pt x="701336" y="30235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F229E2A-3E75-443A-B322-363FAD0F7F3A}"/>
                </a:ext>
              </a:extLst>
            </p:cNvPr>
            <p:cNvSpPr/>
            <p:nvPr/>
          </p:nvSpPr>
          <p:spPr>
            <a:xfrm>
              <a:off x="6507331" y="4502896"/>
              <a:ext cx="1154097" cy="788195"/>
            </a:xfrm>
            <a:custGeom>
              <a:avLst/>
              <a:gdLst>
                <a:gd name="connsiteX0" fmla="*/ 0 w 1233996"/>
                <a:gd name="connsiteY0" fmla="*/ 758973 h 758973"/>
                <a:gd name="connsiteX1" fmla="*/ 239697 w 1233996"/>
                <a:gd name="connsiteY1" fmla="*/ 110903 h 758973"/>
                <a:gd name="connsiteX2" fmla="*/ 532660 w 1233996"/>
                <a:gd name="connsiteY2" fmla="*/ 102026 h 758973"/>
                <a:gd name="connsiteX3" fmla="*/ 790113 w 1233996"/>
                <a:gd name="connsiteY3" fmla="*/ 146414 h 758973"/>
                <a:gd name="connsiteX4" fmla="*/ 994299 w 1233996"/>
                <a:gd name="connsiteY4" fmla="*/ 22127 h 758973"/>
                <a:gd name="connsiteX5" fmla="*/ 1233996 w 1233996"/>
                <a:gd name="connsiteY5" fmla="*/ 670197 h 758973"/>
                <a:gd name="connsiteX0" fmla="*/ 0 w 1233996"/>
                <a:gd name="connsiteY0" fmla="*/ 760204 h 760204"/>
                <a:gd name="connsiteX1" fmla="*/ 239697 w 1233996"/>
                <a:gd name="connsiteY1" fmla="*/ 112134 h 760204"/>
                <a:gd name="connsiteX2" fmla="*/ 514905 w 1233996"/>
                <a:gd name="connsiteY2" fmla="*/ 192034 h 760204"/>
                <a:gd name="connsiteX3" fmla="*/ 790113 w 1233996"/>
                <a:gd name="connsiteY3" fmla="*/ 147645 h 760204"/>
                <a:gd name="connsiteX4" fmla="*/ 994299 w 1233996"/>
                <a:gd name="connsiteY4" fmla="*/ 23358 h 760204"/>
                <a:gd name="connsiteX5" fmla="*/ 1233996 w 1233996"/>
                <a:gd name="connsiteY5" fmla="*/ 671428 h 760204"/>
                <a:gd name="connsiteX0" fmla="*/ 0 w 1233996"/>
                <a:gd name="connsiteY0" fmla="*/ 760204 h 760204"/>
                <a:gd name="connsiteX1" fmla="*/ 266330 w 1233996"/>
                <a:gd name="connsiteY1" fmla="*/ 67745 h 760204"/>
                <a:gd name="connsiteX2" fmla="*/ 514905 w 1233996"/>
                <a:gd name="connsiteY2" fmla="*/ 192034 h 760204"/>
                <a:gd name="connsiteX3" fmla="*/ 790113 w 1233996"/>
                <a:gd name="connsiteY3" fmla="*/ 147645 h 760204"/>
                <a:gd name="connsiteX4" fmla="*/ 994299 w 1233996"/>
                <a:gd name="connsiteY4" fmla="*/ 23358 h 760204"/>
                <a:gd name="connsiteX5" fmla="*/ 1233996 w 1233996"/>
                <a:gd name="connsiteY5" fmla="*/ 671428 h 760204"/>
                <a:gd name="connsiteX0" fmla="*/ 0 w 1233996"/>
                <a:gd name="connsiteY0" fmla="*/ 760204 h 760204"/>
                <a:gd name="connsiteX1" fmla="*/ 266330 w 1233996"/>
                <a:gd name="connsiteY1" fmla="*/ 67745 h 760204"/>
                <a:gd name="connsiteX2" fmla="*/ 514905 w 1233996"/>
                <a:gd name="connsiteY2" fmla="*/ 192034 h 760204"/>
                <a:gd name="connsiteX3" fmla="*/ 790113 w 1233996"/>
                <a:gd name="connsiteY3" fmla="*/ 147645 h 760204"/>
                <a:gd name="connsiteX4" fmla="*/ 994299 w 1233996"/>
                <a:gd name="connsiteY4" fmla="*/ 23358 h 760204"/>
                <a:gd name="connsiteX5" fmla="*/ 1233996 w 1233996"/>
                <a:gd name="connsiteY5" fmla="*/ 671428 h 760204"/>
                <a:gd name="connsiteX0" fmla="*/ 0 w 1233996"/>
                <a:gd name="connsiteY0" fmla="*/ 761561 h 761561"/>
                <a:gd name="connsiteX1" fmla="*/ 266330 w 1233996"/>
                <a:gd name="connsiteY1" fmla="*/ 69102 h 761561"/>
                <a:gd name="connsiteX2" fmla="*/ 585926 w 1233996"/>
                <a:gd name="connsiteY2" fmla="*/ 282168 h 761561"/>
                <a:gd name="connsiteX3" fmla="*/ 790113 w 1233996"/>
                <a:gd name="connsiteY3" fmla="*/ 149002 h 761561"/>
                <a:gd name="connsiteX4" fmla="*/ 994299 w 1233996"/>
                <a:gd name="connsiteY4" fmla="*/ 24715 h 761561"/>
                <a:gd name="connsiteX5" fmla="*/ 1233996 w 1233996"/>
                <a:gd name="connsiteY5" fmla="*/ 672785 h 761561"/>
                <a:gd name="connsiteX0" fmla="*/ 0 w 1233996"/>
                <a:gd name="connsiteY0" fmla="*/ 761561 h 761561"/>
                <a:gd name="connsiteX1" fmla="*/ 301841 w 1233996"/>
                <a:gd name="connsiteY1" fmla="*/ 51346 h 761561"/>
                <a:gd name="connsiteX2" fmla="*/ 585926 w 1233996"/>
                <a:gd name="connsiteY2" fmla="*/ 282168 h 761561"/>
                <a:gd name="connsiteX3" fmla="*/ 790113 w 1233996"/>
                <a:gd name="connsiteY3" fmla="*/ 149002 h 761561"/>
                <a:gd name="connsiteX4" fmla="*/ 994299 w 1233996"/>
                <a:gd name="connsiteY4" fmla="*/ 24715 h 761561"/>
                <a:gd name="connsiteX5" fmla="*/ 1233996 w 1233996"/>
                <a:gd name="connsiteY5" fmla="*/ 672785 h 761561"/>
                <a:gd name="connsiteX0" fmla="*/ 0 w 1233996"/>
                <a:gd name="connsiteY0" fmla="*/ 761561 h 761561"/>
                <a:gd name="connsiteX1" fmla="*/ 301841 w 1233996"/>
                <a:gd name="connsiteY1" fmla="*/ 51346 h 761561"/>
                <a:gd name="connsiteX2" fmla="*/ 585926 w 1233996"/>
                <a:gd name="connsiteY2" fmla="*/ 282168 h 761561"/>
                <a:gd name="connsiteX3" fmla="*/ 790113 w 1233996"/>
                <a:gd name="connsiteY3" fmla="*/ 149002 h 761561"/>
                <a:gd name="connsiteX4" fmla="*/ 994299 w 1233996"/>
                <a:gd name="connsiteY4" fmla="*/ 24715 h 761561"/>
                <a:gd name="connsiteX5" fmla="*/ 1233996 w 1233996"/>
                <a:gd name="connsiteY5" fmla="*/ 672785 h 761561"/>
                <a:gd name="connsiteX0" fmla="*/ 0 w 1154097"/>
                <a:gd name="connsiteY0" fmla="*/ 761561 h 788195"/>
                <a:gd name="connsiteX1" fmla="*/ 301841 w 1154097"/>
                <a:gd name="connsiteY1" fmla="*/ 51346 h 788195"/>
                <a:gd name="connsiteX2" fmla="*/ 585926 w 1154097"/>
                <a:gd name="connsiteY2" fmla="*/ 282168 h 788195"/>
                <a:gd name="connsiteX3" fmla="*/ 790113 w 1154097"/>
                <a:gd name="connsiteY3" fmla="*/ 149002 h 788195"/>
                <a:gd name="connsiteX4" fmla="*/ 994299 w 1154097"/>
                <a:gd name="connsiteY4" fmla="*/ 24715 h 788195"/>
                <a:gd name="connsiteX5" fmla="*/ 1154097 w 1154097"/>
                <a:gd name="connsiteY5" fmla="*/ 788195 h 78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097" h="788195">
                  <a:moveTo>
                    <a:pt x="0" y="761561"/>
                  </a:moveTo>
                  <a:cubicBezTo>
                    <a:pt x="75460" y="492271"/>
                    <a:pt x="204187" y="69102"/>
                    <a:pt x="301841" y="51346"/>
                  </a:cubicBezTo>
                  <a:cubicBezTo>
                    <a:pt x="399495" y="33590"/>
                    <a:pt x="504547" y="265892"/>
                    <a:pt x="585926" y="282168"/>
                  </a:cubicBezTo>
                  <a:cubicBezTo>
                    <a:pt x="667305" y="298444"/>
                    <a:pt x="722051" y="191911"/>
                    <a:pt x="790113" y="149002"/>
                  </a:cubicBezTo>
                  <a:cubicBezTo>
                    <a:pt x="858175" y="106093"/>
                    <a:pt x="920319" y="-62582"/>
                    <a:pt x="994299" y="24715"/>
                  </a:cubicBezTo>
                  <a:cubicBezTo>
                    <a:pt x="1068279" y="112012"/>
                    <a:pt x="1124505" y="609162"/>
                    <a:pt x="1154097" y="788195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B063AF-FB59-4628-AF71-E7916C9ED17D}"/>
                </a:ext>
              </a:extLst>
            </p:cNvPr>
            <p:cNvSpPr/>
            <p:nvPr/>
          </p:nvSpPr>
          <p:spPr>
            <a:xfrm>
              <a:off x="8096435" y="4527279"/>
              <a:ext cx="1091953" cy="772690"/>
            </a:xfrm>
            <a:custGeom>
              <a:avLst/>
              <a:gdLst>
                <a:gd name="connsiteX0" fmla="*/ 0 w 1091953"/>
                <a:gd name="connsiteY0" fmla="*/ 725292 h 725292"/>
                <a:gd name="connsiteX1" fmla="*/ 204186 w 1091953"/>
                <a:gd name="connsiteY1" fmla="*/ 23956 h 725292"/>
                <a:gd name="connsiteX2" fmla="*/ 603682 w 1091953"/>
                <a:gd name="connsiteY2" fmla="*/ 219265 h 725292"/>
                <a:gd name="connsiteX3" fmla="*/ 861134 w 1091953"/>
                <a:gd name="connsiteY3" fmla="*/ 15078 h 725292"/>
                <a:gd name="connsiteX4" fmla="*/ 1091953 w 1091953"/>
                <a:gd name="connsiteY4" fmla="*/ 716414 h 725292"/>
                <a:gd name="connsiteX0" fmla="*/ 0 w 1091953"/>
                <a:gd name="connsiteY0" fmla="*/ 717189 h 717189"/>
                <a:gd name="connsiteX1" fmla="*/ 204186 w 1091953"/>
                <a:gd name="connsiteY1" fmla="*/ 15853 h 717189"/>
                <a:gd name="connsiteX2" fmla="*/ 603682 w 1091953"/>
                <a:gd name="connsiteY2" fmla="*/ 211162 h 717189"/>
                <a:gd name="connsiteX3" fmla="*/ 905522 w 1091953"/>
                <a:gd name="connsiteY3" fmla="*/ 15853 h 717189"/>
                <a:gd name="connsiteX4" fmla="*/ 1091953 w 1091953"/>
                <a:gd name="connsiteY4" fmla="*/ 708311 h 717189"/>
                <a:gd name="connsiteX0" fmla="*/ 0 w 1091953"/>
                <a:gd name="connsiteY0" fmla="*/ 717189 h 717189"/>
                <a:gd name="connsiteX1" fmla="*/ 301841 w 1091953"/>
                <a:gd name="connsiteY1" fmla="*/ 15853 h 717189"/>
                <a:gd name="connsiteX2" fmla="*/ 603682 w 1091953"/>
                <a:gd name="connsiteY2" fmla="*/ 211162 h 717189"/>
                <a:gd name="connsiteX3" fmla="*/ 905522 w 1091953"/>
                <a:gd name="connsiteY3" fmla="*/ 15853 h 717189"/>
                <a:gd name="connsiteX4" fmla="*/ 1091953 w 1091953"/>
                <a:gd name="connsiteY4" fmla="*/ 708311 h 717189"/>
                <a:gd name="connsiteX0" fmla="*/ 0 w 1091953"/>
                <a:gd name="connsiteY0" fmla="*/ 717189 h 770455"/>
                <a:gd name="connsiteX1" fmla="*/ 301841 w 1091953"/>
                <a:gd name="connsiteY1" fmla="*/ 15853 h 770455"/>
                <a:gd name="connsiteX2" fmla="*/ 603682 w 1091953"/>
                <a:gd name="connsiteY2" fmla="*/ 211162 h 770455"/>
                <a:gd name="connsiteX3" fmla="*/ 905522 w 1091953"/>
                <a:gd name="connsiteY3" fmla="*/ 15853 h 770455"/>
                <a:gd name="connsiteX4" fmla="*/ 1091953 w 1091953"/>
                <a:gd name="connsiteY4" fmla="*/ 770455 h 770455"/>
                <a:gd name="connsiteX0" fmla="*/ 0 w 1091953"/>
                <a:gd name="connsiteY0" fmla="*/ 763812 h 772690"/>
                <a:gd name="connsiteX1" fmla="*/ 301841 w 1091953"/>
                <a:gd name="connsiteY1" fmla="*/ 18088 h 772690"/>
                <a:gd name="connsiteX2" fmla="*/ 603682 w 1091953"/>
                <a:gd name="connsiteY2" fmla="*/ 213397 h 772690"/>
                <a:gd name="connsiteX3" fmla="*/ 905522 w 1091953"/>
                <a:gd name="connsiteY3" fmla="*/ 18088 h 772690"/>
                <a:gd name="connsiteX4" fmla="*/ 1091953 w 1091953"/>
                <a:gd name="connsiteY4" fmla="*/ 772690 h 77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953" h="772690">
                  <a:moveTo>
                    <a:pt x="0" y="763812"/>
                  </a:moveTo>
                  <a:cubicBezTo>
                    <a:pt x="51786" y="455313"/>
                    <a:pt x="201227" y="109824"/>
                    <a:pt x="301841" y="18088"/>
                  </a:cubicBezTo>
                  <a:cubicBezTo>
                    <a:pt x="402455" y="-73648"/>
                    <a:pt x="503069" y="213397"/>
                    <a:pt x="603682" y="213397"/>
                  </a:cubicBezTo>
                  <a:cubicBezTo>
                    <a:pt x="704295" y="213397"/>
                    <a:pt x="824144" y="-64770"/>
                    <a:pt x="905522" y="18088"/>
                  </a:cubicBezTo>
                  <a:cubicBezTo>
                    <a:pt x="986901" y="100946"/>
                    <a:pt x="1050524" y="645443"/>
                    <a:pt x="1091953" y="772690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E6A836-B475-410B-A598-9B7B78FBECED}"/>
                </a:ext>
              </a:extLst>
            </p:cNvPr>
            <p:cNvSpPr/>
            <p:nvPr/>
          </p:nvSpPr>
          <p:spPr>
            <a:xfrm>
              <a:off x="9641150" y="4518061"/>
              <a:ext cx="719091" cy="773030"/>
            </a:xfrm>
            <a:custGeom>
              <a:avLst/>
              <a:gdLst>
                <a:gd name="connsiteX0" fmla="*/ 0 w 719091"/>
                <a:gd name="connsiteY0" fmla="*/ 773030 h 773030"/>
                <a:gd name="connsiteX1" fmla="*/ 399495 w 719091"/>
                <a:gd name="connsiteY1" fmla="*/ 107205 h 773030"/>
                <a:gd name="connsiteX2" fmla="*/ 719091 w 719091"/>
                <a:gd name="connsiteY2" fmla="*/ 9551 h 77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091" h="773030">
                  <a:moveTo>
                    <a:pt x="0" y="773030"/>
                  </a:moveTo>
                  <a:cubicBezTo>
                    <a:pt x="139823" y="503740"/>
                    <a:pt x="279647" y="234451"/>
                    <a:pt x="399495" y="107205"/>
                  </a:cubicBezTo>
                  <a:cubicBezTo>
                    <a:pt x="519344" y="-20042"/>
                    <a:pt x="619217" y="-5246"/>
                    <a:pt x="719091" y="9551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71A2E9-9B5D-41A0-89F9-007E76D91788}"/>
                </a:ext>
              </a:extLst>
            </p:cNvPr>
            <p:cNvSpPr/>
            <p:nvPr/>
          </p:nvSpPr>
          <p:spPr>
            <a:xfrm>
              <a:off x="8087557" y="3572575"/>
              <a:ext cx="1242873" cy="741974"/>
            </a:xfrm>
            <a:custGeom>
              <a:avLst/>
              <a:gdLst>
                <a:gd name="connsiteX0" fmla="*/ 0 w 1233996"/>
                <a:gd name="connsiteY0" fmla="*/ 733517 h 733517"/>
                <a:gd name="connsiteX1" fmla="*/ 301841 w 1233996"/>
                <a:gd name="connsiteY1" fmla="*/ 32181 h 733517"/>
                <a:gd name="connsiteX2" fmla="*/ 621437 w 1233996"/>
                <a:gd name="connsiteY2" fmla="*/ 405043 h 733517"/>
                <a:gd name="connsiteX3" fmla="*/ 843379 w 1233996"/>
                <a:gd name="connsiteY3" fmla="*/ 129835 h 733517"/>
                <a:gd name="connsiteX4" fmla="*/ 994299 w 1233996"/>
                <a:gd name="connsiteY4" fmla="*/ 32181 h 733517"/>
                <a:gd name="connsiteX5" fmla="*/ 1233996 w 1233996"/>
                <a:gd name="connsiteY5" fmla="*/ 680251 h 733517"/>
                <a:gd name="connsiteX0" fmla="*/ 0 w 1242873"/>
                <a:gd name="connsiteY0" fmla="*/ 733517 h 760150"/>
                <a:gd name="connsiteX1" fmla="*/ 301841 w 1242873"/>
                <a:gd name="connsiteY1" fmla="*/ 32181 h 760150"/>
                <a:gd name="connsiteX2" fmla="*/ 621437 w 1242873"/>
                <a:gd name="connsiteY2" fmla="*/ 405043 h 760150"/>
                <a:gd name="connsiteX3" fmla="*/ 843379 w 1242873"/>
                <a:gd name="connsiteY3" fmla="*/ 129835 h 760150"/>
                <a:gd name="connsiteX4" fmla="*/ 994299 w 1242873"/>
                <a:gd name="connsiteY4" fmla="*/ 32181 h 760150"/>
                <a:gd name="connsiteX5" fmla="*/ 1242873 w 1242873"/>
                <a:gd name="connsiteY5" fmla="*/ 760150 h 760150"/>
                <a:gd name="connsiteX0" fmla="*/ 0 w 1242873"/>
                <a:gd name="connsiteY0" fmla="*/ 733517 h 760150"/>
                <a:gd name="connsiteX1" fmla="*/ 301841 w 1242873"/>
                <a:gd name="connsiteY1" fmla="*/ 32181 h 760150"/>
                <a:gd name="connsiteX2" fmla="*/ 621437 w 1242873"/>
                <a:gd name="connsiteY2" fmla="*/ 405043 h 760150"/>
                <a:gd name="connsiteX3" fmla="*/ 843379 w 1242873"/>
                <a:gd name="connsiteY3" fmla="*/ 129835 h 760150"/>
                <a:gd name="connsiteX4" fmla="*/ 994299 w 1242873"/>
                <a:gd name="connsiteY4" fmla="*/ 32181 h 760150"/>
                <a:gd name="connsiteX5" fmla="*/ 1242873 w 1242873"/>
                <a:gd name="connsiteY5" fmla="*/ 760150 h 760150"/>
                <a:gd name="connsiteX0" fmla="*/ 0 w 1242873"/>
                <a:gd name="connsiteY0" fmla="*/ 733517 h 760150"/>
                <a:gd name="connsiteX1" fmla="*/ 301841 w 1242873"/>
                <a:gd name="connsiteY1" fmla="*/ 32181 h 760150"/>
                <a:gd name="connsiteX2" fmla="*/ 621437 w 1242873"/>
                <a:gd name="connsiteY2" fmla="*/ 405043 h 760150"/>
                <a:gd name="connsiteX3" fmla="*/ 843379 w 1242873"/>
                <a:gd name="connsiteY3" fmla="*/ 129835 h 760150"/>
                <a:gd name="connsiteX4" fmla="*/ 994299 w 1242873"/>
                <a:gd name="connsiteY4" fmla="*/ 32181 h 760150"/>
                <a:gd name="connsiteX5" fmla="*/ 1242873 w 1242873"/>
                <a:gd name="connsiteY5" fmla="*/ 760150 h 760150"/>
                <a:gd name="connsiteX0" fmla="*/ 0 w 1242873"/>
                <a:gd name="connsiteY0" fmla="*/ 733517 h 760150"/>
                <a:gd name="connsiteX1" fmla="*/ 301841 w 1242873"/>
                <a:gd name="connsiteY1" fmla="*/ 32181 h 760150"/>
                <a:gd name="connsiteX2" fmla="*/ 621437 w 1242873"/>
                <a:gd name="connsiteY2" fmla="*/ 405043 h 760150"/>
                <a:gd name="connsiteX3" fmla="*/ 843379 w 1242873"/>
                <a:gd name="connsiteY3" fmla="*/ 129835 h 760150"/>
                <a:gd name="connsiteX4" fmla="*/ 1029810 w 1242873"/>
                <a:gd name="connsiteY4" fmla="*/ 32181 h 760150"/>
                <a:gd name="connsiteX5" fmla="*/ 1242873 w 1242873"/>
                <a:gd name="connsiteY5" fmla="*/ 760150 h 760150"/>
                <a:gd name="connsiteX0" fmla="*/ 0 w 1242873"/>
                <a:gd name="connsiteY0" fmla="*/ 715341 h 741974"/>
                <a:gd name="connsiteX1" fmla="*/ 301841 w 1242873"/>
                <a:gd name="connsiteY1" fmla="*/ 14005 h 741974"/>
                <a:gd name="connsiteX2" fmla="*/ 621437 w 1242873"/>
                <a:gd name="connsiteY2" fmla="*/ 386867 h 741974"/>
                <a:gd name="connsiteX3" fmla="*/ 843379 w 1242873"/>
                <a:gd name="connsiteY3" fmla="*/ 111659 h 741974"/>
                <a:gd name="connsiteX4" fmla="*/ 1029810 w 1242873"/>
                <a:gd name="connsiteY4" fmla="*/ 14005 h 741974"/>
                <a:gd name="connsiteX5" fmla="*/ 1242873 w 1242873"/>
                <a:gd name="connsiteY5" fmla="*/ 741974 h 741974"/>
                <a:gd name="connsiteX0" fmla="*/ 0 w 1242873"/>
                <a:gd name="connsiteY0" fmla="*/ 715341 h 741974"/>
                <a:gd name="connsiteX1" fmla="*/ 301841 w 1242873"/>
                <a:gd name="connsiteY1" fmla="*/ 14005 h 741974"/>
                <a:gd name="connsiteX2" fmla="*/ 621437 w 1242873"/>
                <a:gd name="connsiteY2" fmla="*/ 386867 h 741974"/>
                <a:gd name="connsiteX3" fmla="*/ 843379 w 1242873"/>
                <a:gd name="connsiteY3" fmla="*/ 111659 h 741974"/>
                <a:gd name="connsiteX4" fmla="*/ 1029810 w 1242873"/>
                <a:gd name="connsiteY4" fmla="*/ 14005 h 741974"/>
                <a:gd name="connsiteX5" fmla="*/ 1242873 w 1242873"/>
                <a:gd name="connsiteY5" fmla="*/ 741974 h 74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873" h="741974">
                  <a:moveTo>
                    <a:pt x="0" y="715341"/>
                  </a:moveTo>
                  <a:cubicBezTo>
                    <a:pt x="99134" y="392046"/>
                    <a:pt x="198268" y="68751"/>
                    <a:pt x="301841" y="14005"/>
                  </a:cubicBezTo>
                  <a:cubicBezTo>
                    <a:pt x="405414" y="-40741"/>
                    <a:pt x="531181" y="370591"/>
                    <a:pt x="621437" y="386867"/>
                  </a:cubicBezTo>
                  <a:cubicBezTo>
                    <a:pt x="711693" y="403143"/>
                    <a:pt x="775317" y="173803"/>
                    <a:pt x="843379" y="111659"/>
                  </a:cubicBezTo>
                  <a:cubicBezTo>
                    <a:pt x="911441" y="49515"/>
                    <a:pt x="938074" y="-33343"/>
                    <a:pt x="1029810" y="14005"/>
                  </a:cubicBezTo>
                  <a:cubicBezTo>
                    <a:pt x="1112668" y="52475"/>
                    <a:pt x="1202924" y="580696"/>
                    <a:pt x="1242873" y="741974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70B568-8536-4398-B27A-5F70B43AB44C}"/>
                </a:ext>
              </a:extLst>
            </p:cNvPr>
            <p:cNvSpPr txBox="1"/>
            <p:nvPr/>
          </p:nvSpPr>
          <p:spPr>
            <a:xfrm>
              <a:off x="5492312" y="2174539"/>
              <a:ext cx="550334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cs typeface="Arial" panose="020B0604020202020204" pitchFamily="34" charset="0"/>
                </a:rPr>
                <a:t>Santa Monica Mountains </a:t>
              </a:r>
              <a:r>
                <a:rPr lang="en-US" sz="1050" dirty="0" err="1">
                  <a:cs typeface="Arial" panose="020B0604020202020204" pitchFamily="34" charset="0"/>
                </a:rPr>
                <a:t>Coyotebrush</a:t>
              </a:r>
              <a:r>
                <a:rPr lang="en-US" sz="1050" dirty="0">
                  <a:cs typeface="Arial" panose="020B0604020202020204" pitchFamily="34" charset="0"/>
                </a:rPr>
                <a:t> Open Flowers and Flower buds Intensity and Status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A35F63-951F-44AE-A163-154D20A91406}"/>
                </a:ext>
              </a:extLst>
            </p:cNvPr>
            <p:cNvSpPr txBox="1"/>
            <p:nvPr/>
          </p:nvSpPr>
          <p:spPr>
            <a:xfrm rot="16200000">
              <a:off x="4653855" y="3741827"/>
              <a:ext cx="132468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cs typeface="Arial" panose="020B0604020202020204" pitchFamily="34" charset="0"/>
                </a:rPr>
                <a:t>Status Code (1-6)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3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B98FE-243F-42A2-BAEB-3EB4EDB1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Future Directions: Climate Data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5F34-C348-4C3F-ADF0-1ED1ABC4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Once we can determine the peak, we can begin to look for climate drivers that affect it</a:t>
            </a:r>
          </a:p>
          <a:p>
            <a:pPr lvl="1"/>
            <a:r>
              <a:rPr lang="en-US" sz="1600" dirty="0"/>
              <a:t>This is also true for the onset and duration of flowering and fruiting</a:t>
            </a:r>
          </a:p>
          <a:p>
            <a:r>
              <a:rPr lang="en-US" sz="2000" dirty="0"/>
              <a:t>This will help those planting for pollinator restoration choose plants that will continue to be productive in shifting climates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Orange flowers on a field">
            <a:extLst>
              <a:ext uri="{FF2B5EF4-FFF2-40B4-BE49-F238E27FC236}">
                <a16:creationId xmlns:a16="http://schemas.microsoft.com/office/drawing/2014/main" id="{AA950E84-F26B-B20D-69BB-1F864568B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9" r="1611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3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C58F5-A034-4D1D-AD25-1BF24ED6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South Central Climate Adaptation Science Center and the Arizona Space Grant Consortium</a:t>
            </a:r>
            <a:b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for their generous funding</a:t>
            </a:r>
            <a:b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Alyssa </a:t>
            </a:r>
            <a:r>
              <a:rPr lang="en-US" sz="17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Rosemartin</a:t>
            </a:r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and Erin </a:t>
            </a:r>
            <a:r>
              <a:rPr lang="en-US" sz="17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Posthumus</a:t>
            </a:r>
            <a:r>
              <a:rPr lang="en-US" sz="1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for their guidance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746D-51D9-4F1B-883D-394F4C293F5C}"/>
              </a:ext>
            </a:extLst>
          </p:cNvPr>
          <p:cNvSpPr txBox="1"/>
          <p:nvPr/>
        </p:nvSpPr>
        <p:spPr>
          <a:xfrm>
            <a:off x="5282801" y="2145645"/>
            <a:ext cx="162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28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7CF0B0-D51E-4C34-BC3E-9DF0F593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20" y="4252481"/>
            <a:ext cx="1951699" cy="26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74C99B5-1916-4FA2-BC32-BA4252E91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6" y="4811449"/>
            <a:ext cx="2062107" cy="19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</TotalTime>
  <Words>546</Words>
  <Application>Microsoft Office PowerPoint</Application>
  <PresentationFormat>Widescreen</PresentationFormat>
  <Paragraphs>78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Pollinator Restoration and Nectar Availability in the South-Central Region</vt:lpstr>
      <vt:lpstr>Our Team</vt:lpstr>
      <vt:lpstr>Time To Restore: Connecting People, Plants, and Pollinators</vt:lpstr>
      <vt:lpstr>Stakeholder Workshops and Data Gathering </vt:lpstr>
      <vt:lpstr>Intensity Data: How do we describe plant flowering and fruiting?</vt:lpstr>
      <vt:lpstr>Data from the South-Central Region</vt:lpstr>
      <vt:lpstr>Intensity Data: How do use intensity data to investigate phenology and peak flowering?</vt:lpstr>
      <vt:lpstr>Future Directions: Climate Data</vt:lpstr>
      <vt:lpstr>The South Central Climate Adaptation Science Center and the Arizona Space Grant Consortium for their generous funding and Alyssa Rosemartin and Erin Posthumus for their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Limes</dc:creator>
  <cp:lastModifiedBy>Hayley Limes</cp:lastModifiedBy>
  <cp:revision>10</cp:revision>
  <dcterms:created xsi:type="dcterms:W3CDTF">2022-03-14T15:41:15Z</dcterms:created>
  <dcterms:modified xsi:type="dcterms:W3CDTF">2022-04-06T21:39:46Z</dcterms:modified>
</cp:coreProperties>
</file>